
<file path=[Content_Types].xml><?xml version="1.0" encoding="utf-8"?>
<Types xmlns="http://schemas.openxmlformats.org/package/2006/content-types">
  <Default Extension="png" ContentType="image/png"/>
  <Default Extension="mp3" ContentType="audio/mpeg"/>
  <Default Extension="jfif" ContentType="image/jpe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5" r:id="rId3"/>
    <p:sldId id="267" r:id="rId4"/>
    <p:sldId id="260" r:id="rId5"/>
    <p:sldId id="266" r:id="rId6"/>
    <p:sldId id="257" r:id="rId7"/>
    <p:sldId id="268" r:id="rId8"/>
    <p:sldId id="272" r:id="rId9"/>
    <p:sldId id="261" r:id="rId10"/>
    <p:sldId id="269" r:id="rId11"/>
    <p:sldId id="273" r:id="rId12"/>
    <p:sldId id="262" r:id="rId13"/>
    <p:sldId id="270" r:id="rId14"/>
    <p:sldId id="264" r:id="rId15"/>
    <p:sldId id="271" r:id="rId16"/>
    <p:sldId id="27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82" d="100"/>
          <a:sy n="82" d="100"/>
        </p:scale>
        <p:origin x="1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35F7C-CBCC-4258-BC60-E8E8917F45C1}" type="datetimeFigureOut">
              <a:rPr lang="it-IT" smtClean="0"/>
              <a:t>27/05/21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06F3-BAF1-4263-9122-E07B0324B666}" type="slidenum">
              <a:rPr lang="it-IT" smtClean="0"/>
              <a:t>‹N›</a:t>
            </a:fld>
            <a:endParaRPr lang="it-IT"/>
          </a:p>
        </p:txBody>
      </p:sp>
    </p:spTree>
    <p:extLst>
      <p:ext uri="{BB962C8B-B14F-4D97-AF65-F5344CB8AC3E}">
        <p14:creationId xmlns:p14="http://schemas.microsoft.com/office/powerpoint/2010/main" val="233828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F9A34-C1E3-4FCC-9204-9FB989DA1DB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3EC54A8-B55B-4606-93C5-B26C92E43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5182F7C-94EA-4A9A-BE6B-C3769B91963C}"/>
              </a:ext>
            </a:extLst>
          </p:cNvPr>
          <p:cNvSpPr>
            <a:spLocks noGrp="1"/>
          </p:cNvSpPr>
          <p:nvPr>
            <p:ph type="dt" sz="half" idx="10"/>
          </p:nvPr>
        </p:nvSpPr>
        <p:spPr/>
        <p:txBody>
          <a:bodyPr/>
          <a:lstStyle/>
          <a:p>
            <a:fld id="{6E7A3376-8CDB-4413-AB4B-5908A2D7E095}" type="datetime1">
              <a:rPr lang="it-IT" smtClean="0"/>
              <a:t>27/05/21</a:t>
            </a:fld>
            <a:endParaRPr lang="it-IT"/>
          </a:p>
        </p:txBody>
      </p:sp>
      <p:sp>
        <p:nvSpPr>
          <p:cNvPr id="5" name="Segnaposto piè di pagina 4">
            <a:extLst>
              <a:ext uri="{FF2B5EF4-FFF2-40B4-BE49-F238E27FC236}">
                <a16:creationId xmlns:a16="http://schemas.microsoft.com/office/drawing/2014/main" id="{407A0C98-8380-45D6-91AD-C518CD53F9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5AC4FA-DBBB-4C72-BFAF-B23E87D0F2DF}"/>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344894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B52D8-1582-484F-9AEA-F046778F2FF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FD19713-98DB-462F-ACE6-530E1E4C351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153CC2-4524-4357-94FF-30C9CB31537E}"/>
              </a:ext>
            </a:extLst>
          </p:cNvPr>
          <p:cNvSpPr>
            <a:spLocks noGrp="1"/>
          </p:cNvSpPr>
          <p:nvPr>
            <p:ph type="dt" sz="half" idx="10"/>
          </p:nvPr>
        </p:nvSpPr>
        <p:spPr/>
        <p:txBody>
          <a:bodyPr/>
          <a:lstStyle/>
          <a:p>
            <a:fld id="{7ACF3BA3-F7FA-40CA-8CF4-84040DF66103}" type="datetime1">
              <a:rPr lang="it-IT" smtClean="0"/>
              <a:t>27/05/21</a:t>
            </a:fld>
            <a:endParaRPr lang="it-IT"/>
          </a:p>
        </p:txBody>
      </p:sp>
      <p:sp>
        <p:nvSpPr>
          <p:cNvPr id="5" name="Segnaposto piè di pagina 4">
            <a:extLst>
              <a:ext uri="{FF2B5EF4-FFF2-40B4-BE49-F238E27FC236}">
                <a16:creationId xmlns:a16="http://schemas.microsoft.com/office/drawing/2014/main" id="{E4FBA517-E605-4967-BEFC-3BC703B5B0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A7803A-158E-4E2C-A0E0-2CCDD60A0C00}"/>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61302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2784234-8553-4F08-AA97-F7DF7B1DF9F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1A0A85-EBD1-43D2-986F-D39258372D3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89B0E2-4629-46C2-BBCF-3C8B4C8F3000}"/>
              </a:ext>
            </a:extLst>
          </p:cNvPr>
          <p:cNvSpPr>
            <a:spLocks noGrp="1"/>
          </p:cNvSpPr>
          <p:nvPr>
            <p:ph type="dt" sz="half" idx="10"/>
          </p:nvPr>
        </p:nvSpPr>
        <p:spPr/>
        <p:txBody>
          <a:bodyPr/>
          <a:lstStyle/>
          <a:p>
            <a:fld id="{DE0CDD99-8FA0-4DF9-BB62-7966436CA661}" type="datetime1">
              <a:rPr lang="it-IT" smtClean="0"/>
              <a:t>27/05/21</a:t>
            </a:fld>
            <a:endParaRPr lang="it-IT"/>
          </a:p>
        </p:txBody>
      </p:sp>
      <p:sp>
        <p:nvSpPr>
          <p:cNvPr id="5" name="Segnaposto piè di pagina 4">
            <a:extLst>
              <a:ext uri="{FF2B5EF4-FFF2-40B4-BE49-F238E27FC236}">
                <a16:creationId xmlns:a16="http://schemas.microsoft.com/office/drawing/2014/main" id="{98CDE531-E0A6-461C-8959-598E2CBA2C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A9BAFB-F354-481C-AA13-7CF90F9C9476}"/>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351893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902AF6-3CE1-4C61-9D4D-E5882F7FCF8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3B109F-A289-4192-98E0-A41B823A8D2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570E25-2BBC-45F9-BFC2-49B0CF824938}"/>
              </a:ext>
            </a:extLst>
          </p:cNvPr>
          <p:cNvSpPr>
            <a:spLocks noGrp="1"/>
          </p:cNvSpPr>
          <p:nvPr>
            <p:ph type="dt" sz="half" idx="10"/>
          </p:nvPr>
        </p:nvSpPr>
        <p:spPr/>
        <p:txBody>
          <a:bodyPr/>
          <a:lstStyle/>
          <a:p>
            <a:fld id="{FE57F6C5-1D00-4C97-B817-39FEE9B84041}" type="datetime1">
              <a:rPr lang="it-IT" smtClean="0"/>
              <a:t>27/05/21</a:t>
            </a:fld>
            <a:endParaRPr lang="it-IT"/>
          </a:p>
        </p:txBody>
      </p:sp>
      <p:sp>
        <p:nvSpPr>
          <p:cNvPr id="5" name="Segnaposto piè di pagina 4">
            <a:extLst>
              <a:ext uri="{FF2B5EF4-FFF2-40B4-BE49-F238E27FC236}">
                <a16:creationId xmlns:a16="http://schemas.microsoft.com/office/drawing/2014/main" id="{C6CB8141-831C-498B-9F96-1174246ECE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FD79BE-1C1C-4B5E-AD62-0AB92D109F2F}"/>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199786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AFCF4-581A-4605-ABA1-56137B7A709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22B2FD-B6AA-47C2-A69B-4CED882B3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ADD9B3B-EDEC-41E7-8E5B-1A0F67D3717F}"/>
              </a:ext>
            </a:extLst>
          </p:cNvPr>
          <p:cNvSpPr>
            <a:spLocks noGrp="1"/>
          </p:cNvSpPr>
          <p:nvPr>
            <p:ph type="dt" sz="half" idx="10"/>
          </p:nvPr>
        </p:nvSpPr>
        <p:spPr/>
        <p:txBody>
          <a:bodyPr/>
          <a:lstStyle/>
          <a:p>
            <a:fld id="{57331D64-07B7-4C75-8406-107422A2D222}" type="datetime1">
              <a:rPr lang="it-IT" smtClean="0"/>
              <a:t>27/05/21</a:t>
            </a:fld>
            <a:endParaRPr lang="it-IT"/>
          </a:p>
        </p:txBody>
      </p:sp>
      <p:sp>
        <p:nvSpPr>
          <p:cNvPr id="5" name="Segnaposto piè di pagina 4">
            <a:extLst>
              <a:ext uri="{FF2B5EF4-FFF2-40B4-BE49-F238E27FC236}">
                <a16:creationId xmlns:a16="http://schemas.microsoft.com/office/drawing/2014/main" id="{DC491ACE-5402-4E2A-AA0E-8F923134CC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35F70D-CE63-472A-8AE3-2AB13C948DF1}"/>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2893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804C9-0720-434A-BCE2-AA6BB71F50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443410-5B8B-49D4-B95E-15472EA8D5F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BE5243C-CA8B-4C05-BC5A-9158A5D5CC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1CE1D41-D070-4B1C-9045-F695664EE942}"/>
              </a:ext>
            </a:extLst>
          </p:cNvPr>
          <p:cNvSpPr>
            <a:spLocks noGrp="1"/>
          </p:cNvSpPr>
          <p:nvPr>
            <p:ph type="dt" sz="half" idx="10"/>
          </p:nvPr>
        </p:nvSpPr>
        <p:spPr/>
        <p:txBody>
          <a:bodyPr/>
          <a:lstStyle/>
          <a:p>
            <a:fld id="{097C3FE8-CFC9-49B9-B09C-05A22AFDD036}" type="datetime1">
              <a:rPr lang="it-IT" smtClean="0"/>
              <a:t>27/05/21</a:t>
            </a:fld>
            <a:endParaRPr lang="it-IT"/>
          </a:p>
        </p:txBody>
      </p:sp>
      <p:sp>
        <p:nvSpPr>
          <p:cNvPr id="6" name="Segnaposto piè di pagina 5">
            <a:extLst>
              <a:ext uri="{FF2B5EF4-FFF2-40B4-BE49-F238E27FC236}">
                <a16:creationId xmlns:a16="http://schemas.microsoft.com/office/drawing/2014/main" id="{968A3305-23DB-4913-822B-822B5988D15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6532231-75D7-48E4-9B42-E911EAEDA433}"/>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27635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ADF3F-335C-4864-88F2-C3E4FC55791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B4D4C91-52A5-41BF-A163-8E729B90F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536D8D5-065F-4D94-AAA4-29BF06612B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59BEBCD-9C6E-4EF5-BFF6-5B0FBA942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A3116DD-B87C-4102-9CA0-65925D414B6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0FA2ED-CBDC-4550-8333-6AA61F978AD7}"/>
              </a:ext>
            </a:extLst>
          </p:cNvPr>
          <p:cNvSpPr>
            <a:spLocks noGrp="1"/>
          </p:cNvSpPr>
          <p:nvPr>
            <p:ph type="dt" sz="half" idx="10"/>
          </p:nvPr>
        </p:nvSpPr>
        <p:spPr/>
        <p:txBody>
          <a:bodyPr/>
          <a:lstStyle/>
          <a:p>
            <a:fld id="{37860556-81A8-439F-AC3A-07ED61873998}" type="datetime1">
              <a:rPr lang="it-IT" smtClean="0"/>
              <a:t>27/05/21</a:t>
            </a:fld>
            <a:endParaRPr lang="it-IT"/>
          </a:p>
        </p:txBody>
      </p:sp>
      <p:sp>
        <p:nvSpPr>
          <p:cNvPr id="8" name="Segnaposto piè di pagina 7">
            <a:extLst>
              <a:ext uri="{FF2B5EF4-FFF2-40B4-BE49-F238E27FC236}">
                <a16:creationId xmlns:a16="http://schemas.microsoft.com/office/drawing/2014/main" id="{D7E85606-1EEB-4BD8-BBC8-ABE39DC487B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CC6C756-F56B-4D2A-9367-0745F06361E4}"/>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335279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49BE3-D379-4619-8BA8-FBF2324A82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3ADCB1D-C030-44EA-849C-E9B738FEEF15}"/>
              </a:ext>
            </a:extLst>
          </p:cNvPr>
          <p:cNvSpPr>
            <a:spLocks noGrp="1"/>
          </p:cNvSpPr>
          <p:nvPr>
            <p:ph type="dt" sz="half" idx="10"/>
          </p:nvPr>
        </p:nvSpPr>
        <p:spPr/>
        <p:txBody>
          <a:bodyPr/>
          <a:lstStyle/>
          <a:p>
            <a:fld id="{D0DFABE5-516D-4EA6-BB75-C030373246FB}" type="datetime1">
              <a:rPr lang="it-IT" smtClean="0"/>
              <a:t>27/05/21</a:t>
            </a:fld>
            <a:endParaRPr lang="it-IT"/>
          </a:p>
        </p:txBody>
      </p:sp>
      <p:sp>
        <p:nvSpPr>
          <p:cNvPr id="4" name="Segnaposto piè di pagina 3">
            <a:extLst>
              <a:ext uri="{FF2B5EF4-FFF2-40B4-BE49-F238E27FC236}">
                <a16:creationId xmlns:a16="http://schemas.microsoft.com/office/drawing/2014/main" id="{776C2579-7E0F-4DE0-BA83-18DAAB05A06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1C81111-AF52-4F10-9AC1-5EEF5928FEDE}"/>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61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5CE3D1F-84FE-44E2-9E5E-6F81D70C273C}"/>
              </a:ext>
            </a:extLst>
          </p:cNvPr>
          <p:cNvSpPr>
            <a:spLocks noGrp="1"/>
          </p:cNvSpPr>
          <p:nvPr>
            <p:ph type="dt" sz="half" idx="10"/>
          </p:nvPr>
        </p:nvSpPr>
        <p:spPr/>
        <p:txBody>
          <a:bodyPr/>
          <a:lstStyle/>
          <a:p>
            <a:fld id="{E66D5536-DF13-4361-BD45-60EA6BA0F2F7}" type="datetime1">
              <a:rPr lang="it-IT" smtClean="0"/>
              <a:t>27/05/21</a:t>
            </a:fld>
            <a:endParaRPr lang="it-IT"/>
          </a:p>
        </p:txBody>
      </p:sp>
      <p:sp>
        <p:nvSpPr>
          <p:cNvPr id="3" name="Segnaposto piè di pagina 2">
            <a:extLst>
              <a:ext uri="{FF2B5EF4-FFF2-40B4-BE49-F238E27FC236}">
                <a16:creationId xmlns:a16="http://schemas.microsoft.com/office/drawing/2014/main" id="{BD8576C6-C1FD-4C06-A1D9-ABDD41384C4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E45742-9B08-4C4E-B035-E82285ED923E}"/>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157853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C8609-9F69-4680-859F-CB409331E1E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AE4341-3F69-4E8B-9BEC-BF35FB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D9030F4-D158-4D0C-B385-C059054AE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8CB1787-4EDE-4B7F-8A38-EC96FAD61738}"/>
              </a:ext>
            </a:extLst>
          </p:cNvPr>
          <p:cNvSpPr>
            <a:spLocks noGrp="1"/>
          </p:cNvSpPr>
          <p:nvPr>
            <p:ph type="dt" sz="half" idx="10"/>
          </p:nvPr>
        </p:nvSpPr>
        <p:spPr/>
        <p:txBody>
          <a:bodyPr/>
          <a:lstStyle/>
          <a:p>
            <a:fld id="{3C4E924B-8674-41D0-AE43-96C99C0D5929}" type="datetime1">
              <a:rPr lang="it-IT" smtClean="0"/>
              <a:t>27/05/21</a:t>
            </a:fld>
            <a:endParaRPr lang="it-IT"/>
          </a:p>
        </p:txBody>
      </p:sp>
      <p:sp>
        <p:nvSpPr>
          <p:cNvPr id="6" name="Segnaposto piè di pagina 5">
            <a:extLst>
              <a:ext uri="{FF2B5EF4-FFF2-40B4-BE49-F238E27FC236}">
                <a16:creationId xmlns:a16="http://schemas.microsoft.com/office/drawing/2014/main" id="{35C26231-DB31-409F-A037-318D86B488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4B8C0E-BC7C-439B-996E-CA21F82277A8}"/>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175221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A84DA9-125D-4043-9F01-63345AA880E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E8CC5DF-1702-40B9-BCAA-449453974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81B00BC-2CF1-4EE5-BE06-8B5A36CC6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32A8E3-B925-4BCE-B60F-FA3C1DF4E96C}"/>
              </a:ext>
            </a:extLst>
          </p:cNvPr>
          <p:cNvSpPr>
            <a:spLocks noGrp="1"/>
          </p:cNvSpPr>
          <p:nvPr>
            <p:ph type="dt" sz="half" idx="10"/>
          </p:nvPr>
        </p:nvSpPr>
        <p:spPr/>
        <p:txBody>
          <a:bodyPr/>
          <a:lstStyle/>
          <a:p>
            <a:fld id="{A8509B9F-17CB-4B03-80BA-4ED820416A57}" type="datetime1">
              <a:rPr lang="it-IT" smtClean="0"/>
              <a:t>27/05/21</a:t>
            </a:fld>
            <a:endParaRPr lang="it-IT"/>
          </a:p>
        </p:txBody>
      </p:sp>
      <p:sp>
        <p:nvSpPr>
          <p:cNvPr id="6" name="Segnaposto piè di pagina 5">
            <a:extLst>
              <a:ext uri="{FF2B5EF4-FFF2-40B4-BE49-F238E27FC236}">
                <a16:creationId xmlns:a16="http://schemas.microsoft.com/office/drawing/2014/main" id="{C1779C14-C4B4-4F22-BD44-0BFA7F6F17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FD86808-4242-4450-8570-438069BCC5CC}"/>
              </a:ext>
            </a:extLst>
          </p:cNvPr>
          <p:cNvSpPr>
            <a:spLocks noGrp="1"/>
          </p:cNvSpPr>
          <p:nvPr>
            <p:ph type="sldNum" sz="quarter" idx="12"/>
          </p:nvPr>
        </p:nvSpPr>
        <p:spPr/>
        <p:txBody>
          <a:bodyPr/>
          <a:lstStyle/>
          <a:p>
            <a:fld id="{B2BE307D-A02E-4919-9ED7-69DB0404785E}" type="slidenum">
              <a:rPr lang="it-IT" smtClean="0"/>
              <a:t>‹N›</a:t>
            </a:fld>
            <a:endParaRPr lang="it-IT"/>
          </a:p>
        </p:txBody>
      </p:sp>
    </p:spTree>
    <p:extLst>
      <p:ext uri="{BB962C8B-B14F-4D97-AF65-F5344CB8AC3E}">
        <p14:creationId xmlns:p14="http://schemas.microsoft.com/office/powerpoint/2010/main" val="18183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601CC77-FDD4-4E1B-9783-A1E129F77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020F94F-C907-4669-8B38-7E8507D78D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C82B6-5221-4797-B957-C728EB75A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894C4-4531-4AAD-AC38-7EDCFDBED2D5}" type="datetime1">
              <a:rPr lang="it-IT" smtClean="0"/>
              <a:t>27/05/21</a:t>
            </a:fld>
            <a:endParaRPr lang="it-IT"/>
          </a:p>
        </p:txBody>
      </p:sp>
      <p:sp>
        <p:nvSpPr>
          <p:cNvPr id="5" name="Segnaposto piè di pagina 4">
            <a:extLst>
              <a:ext uri="{FF2B5EF4-FFF2-40B4-BE49-F238E27FC236}">
                <a16:creationId xmlns:a16="http://schemas.microsoft.com/office/drawing/2014/main" id="{42817416-69D6-4CD2-A004-1670EB949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7591099-2514-431D-A525-7A6781AEA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E307D-A02E-4919-9ED7-69DB0404785E}" type="slidenum">
              <a:rPr lang="it-IT" smtClean="0"/>
              <a:t>‹N›</a:t>
            </a:fld>
            <a:endParaRPr lang="it-IT"/>
          </a:p>
        </p:txBody>
      </p:sp>
    </p:spTree>
    <p:extLst>
      <p:ext uri="{BB962C8B-B14F-4D97-AF65-F5344CB8AC3E}">
        <p14:creationId xmlns:p14="http://schemas.microsoft.com/office/powerpoint/2010/main" val="109036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22.m4a"/><Relationship Id="rId13" Type="http://schemas.microsoft.com/office/2007/relationships/media" Target="../media/media25.m4a"/><Relationship Id="rId18" Type="http://schemas.openxmlformats.org/officeDocument/2006/relationships/audio" Target="../media/media27.m4a"/><Relationship Id="rId3" Type="http://schemas.microsoft.com/office/2007/relationships/media" Target="../media/media20.m4a"/><Relationship Id="rId21" Type="http://schemas.microsoft.com/office/2007/relationships/media" Target="../media/media29.mp3"/><Relationship Id="rId7" Type="http://schemas.microsoft.com/office/2007/relationships/media" Target="../media/media22.m4a"/><Relationship Id="rId12" Type="http://schemas.openxmlformats.org/officeDocument/2006/relationships/audio" Target="../media/media24.mp3"/><Relationship Id="rId17" Type="http://schemas.microsoft.com/office/2007/relationships/media" Target="../media/media27.m4a"/><Relationship Id="rId2" Type="http://schemas.openxmlformats.org/officeDocument/2006/relationships/audio" Target="../media/media19.m4a"/><Relationship Id="rId16" Type="http://schemas.openxmlformats.org/officeDocument/2006/relationships/audio" Target="../media/media26.m4a"/><Relationship Id="rId20" Type="http://schemas.openxmlformats.org/officeDocument/2006/relationships/audio" Target="../media/media28.m4a"/><Relationship Id="rId1" Type="http://schemas.microsoft.com/office/2007/relationships/media" Target="../media/media19.m4a"/><Relationship Id="rId6" Type="http://schemas.openxmlformats.org/officeDocument/2006/relationships/audio" Target="../media/media21.m4a"/><Relationship Id="rId11" Type="http://schemas.microsoft.com/office/2007/relationships/media" Target="../media/media24.mp3"/><Relationship Id="rId24" Type="http://schemas.openxmlformats.org/officeDocument/2006/relationships/image" Target="../media/image3.png"/><Relationship Id="rId5" Type="http://schemas.microsoft.com/office/2007/relationships/media" Target="../media/media21.m4a"/><Relationship Id="rId15" Type="http://schemas.microsoft.com/office/2007/relationships/media" Target="../media/media26.m4a"/><Relationship Id="rId23" Type="http://schemas.openxmlformats.org/officeDocument/2006/relationships/slideLayout" Target="../slideLayouts/slideLayout7.xml"/><Relationship Id="rId10" Type="http://schemas.openxmlformats.org/officeDocument/2006/relationships/audio" Target="../media/media23.mp3"/><Relationship Id="rId19" Type="http://schemas.microsoft.com/office/2007/relationships/media" Target="../media/media28.m4a"/><Relationship Id="rId4" Type="http://schemas.openxmlformats.org/officeDocument/2006/relationships/audio" Target="../media/media20.m4a"/><Relationship Id="rId9" Type="http://schemas.microsoft.com/office/2007/relationships/media" Target="../media/media23.mp3"/><Relationship Id="rId14" Type="http://schemas.openxmlformats.org/officeDocument/2006/relationships/audio" Target="../media/media25.m4a"/><Relationship Id="rId22" Type="http://schemas.openxmlformats.org/officeDocument/2006/relationships/audio" Target="../media/media29.mp3"/></Relationships>
</file>

<file path=ppt/slides/_rels/slide11.xml.rels><?xml version="1.0" encoding="UTF-8" standalone="yes"?>
<Relationships xmlns="http://schemas.openxmlformats.org/package/2006/relationships"><Relationship Id="rId8" Type="http://schemas.openxmlformats.org/officeDocument/2006/relationships/audio" Target="../media/media33.m4a"/><Relationship Id="rId13" Type="http://schemas.microsoft.com/office/2007/relationships/media" Target="../media/media36.mp3"/><Relationship Id="rId3" Type="http://schemas.microsoft.com/office/2007/relationships/media" Target="../media/media31.m4a"/><Relationship Id="rId7" Type="http://schemas.microsoft.com/office/2007/relationships/media" Target="../media/media33.m4a"/><Relationship Id="rId12" Type="http://schemas.openxmlformats.org/officeDocument/2006/relationships/audio" Target="../media/media35.m4a"/><Relationship Id="rId2" Type="http://schemas.openxmlformats.org/officeDocument/2006/relationships/audio" Target="../media/media30.m4a"/><Relationship Id="rId16" Type="http://schemas.openxmlformats.org/officeDocument/2006/relationships/image" Target="../media/image3.png"/><Relationship Id="rId1" Type="http://schemas.microsoft.com/office/2007/relationships/media" Target="../media/media30.m4a"/><Relationship Id="rId6" Type="http://schemas.openxmlformats.org/officeDocument/2006/relationships/audio" Target="../media/media32.m4a"/><Relationship Id="rId11" Type="http://schemas.microsoft.com/office/2007/relationships/media" Target="../media/media35.m4a"/><Relationship Id="rId5" Type="http://schemas.microsoft.com/office/2007/relationships/media" Target="../media/media32.m4a"/><Relationship Id="rId15" Type="http://schemas.openxmlformats.org/officeDocument/2006/relationships/slideLayout" Target="../slideLayouts/slideLayout7.xml"/><Relationship Id="rId10" Type="http://schemas.openxmlformats.org/officeDocument/2006/relationships/audio" Target="../media/media34.m4a"/><Relationship Id="rId4" Type="http://schemas.openxmlformats.org/officeDocument/2006/relationships/audio" Target="../media/media31.m4a"/><Relationship Id="rId9" Type="http://schemas.microsoft.com/office/2007/relationships/media" Target="../media/media34.m4a"/><Relationship Id="rId14" Type="http://schemas.openxmlformats.org/officeDocument/2006/relationships/audio" Target="../media/media36.mp3"/></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audio" Target="../media/media40.m4a"/><Relationship Id="rId13" Type="http://schemas.microsoft.com/office/2007/relationships/media" Target="../media/media43.m4a"/><Relationship Id="rId18" Type="http://schemas.openxmlformats.org/officeDocument/2006/relationships/audio" Target="../media/media45.mp3"/><Relationship Id="rId26" Type="http://schemas.openxmlformats.org/officeDocument/2006/relationships/audio" Target="../media/media49.m4a"/><Relationship Id="rId3" Type="http://schemas.microsoft.com/office/2007/relationships/media" Target="../media/media38.m4a"/><Relationship Id="rId21" Type="http://schemas.microsoft.com/office/2007/relationships/media" Target="../media/media47.mp3"/><Relationship Id="rId7" Type="http://schemas.microsoft.com/office/2007/relationships/media" Target="../media/media40.m4a"/><Relationship Id="rId12" Type="http://schemas.openxmlformats.org/officeDocument/2006/relationships/audio" Target="../media/media42.m4a"/><Relationship Id="rId17" Type="http://schemas.microsoft.com/office/2007/relationships/media" Target="../media/media45.mp3"/><Relationship Id="rId25" Type="http://schemas.microsoft.com/office/2007/relationships/media" Target="../media/media49.m4a"/><Relationship Id="rId2" Type="http://schemas.openxmlformats.org/officeDocument/2006/relationships/audio" Target="../media/media37.mp3"/><Relationship Id="rId16" Type="http://schemas.openxmlformats.org/officeDocument/2006/relationships/audio" Target="../media/media44.m4a"/><Relationship Id="rId20" Type="http://schemas.openxmlformats.org/officeDocument/2006/relationships/audio" Target="../media/media46.m4a"/><Relationship Id="rId1" Type="http://schemas.microsoft.com/office/2007/relationships/media" Target="../media/media37.mp3"/><Relationship Id="rId6" Type="http://schemas.openxmlformats.org/officeDocument/2006/relationships/audio" Target="../media/media39.m4a"/><Relationship Id="rId11" Type="http://schemas.microsoft.com/office/2007/relationships/media" Target="../media/media42.m4a"/><Relationship Id="rId24" Type="http://schemas.openxmlformats.org/officeDocument/2006/relationships/audio" Target="../media/media48.mp3"/><Relationship Id="rId5" Type="http://schemas.microsoft.com/office/2007/relationships/media" Target="../media/media39.m4a"/><Relationship Id="rId15" Type="http://schemas.microsoft.com/office/2007/relationships/media" Target="../media/media44.m4a"/><Relationship Id="rId23" Type="http://schemas.microsoft.com/office/2007/relationships/media" Target="../media/media48.mp3"/><Relationship Id="rId28" Type="http://schemas.openxmlformats.org/officeDocument/2006/relationships/image" Target="../media/image3.png"/><Relationship Id="rId10" Type="http://schemas.openxmlformats.org/officeDocument/2006/relationships/audio" Target="../media/media41.m4a"/><Relationship Id="rId19" Type="http://schemas.microsoft.com/office/2007/relationships/media" Target="../media/media46.m4a"/><Relationship Id="rId4" Type="http://schemas.openxmlformats.org/officeDocument/2006/relationships/audio" Target="../media/media38.m4a"/><Relationship Id="rId9" Type="http://schemas.microsoft.com/office/2007/relationships/media" Target="../media/media41.m4a"/><Relationship Id="rId14" Type="http://schemas.openxmlformats.org/officeDocument/2006/relationships/audio" Target="../media/media43.m4a"/><Relationship Id="rId22" Type="http://schemas.openxmlformats.org/officeDocument/2006/relationships/audio" Target="../media/media47.mp3"/><Relationship Id="rId27"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audio" Target="../media/media53.m4a"/><Relationship Id="rId13" Type="http://schemas.microsoft.com/office/2007/relationships/media" Target="../media/media23.mp3"/><Relationship Id="rId18" Type="http://schemas.openxmlformats.org/officeDocument/2006/relationships/image" Target="../media/image3.png"/><Relationship Id="rId3" Type="http://schemas.microsoft.com/office/2007/relationships/media" Target="../media/media51.m4a"/><Relationship Id="rId7" Type="http://schemas.microsoft.com/office/2007/relationships/media" Target="../media/media53.m4a"/><Relationship Id="rId12" Type="http://schemas.openxmlformats.org/officeDocument/2006/relationships/audio" Target="../media/media55.m4a"/><Relationship Id="rId17" Type="http://schemas.openxmlformats.org/officeDocument/2006/relationships/slideLayout" Target="../slideLayouts/slideLayout7.xml"/><Relationship Id="rId2" Type="http://schemas.openxmlformats.org/officeDocument/2006/relationships/audio" Target="../media/media50.m4a"/><Relationship Id="rId16" Type="http://schemas.openxmlformats.org/officeDocument/2006/relationships/audio" Target="../media/media56.m4a"/><Relationship Id="rId1" Type="http://schemas.microsoft.com/office/2007/relationships/media" Target="../media/media50.m4a"/><Relationship Id="rId6" Type="http://schemas.openxmlformats.org/officeDocument/2006/relationships/audio" Target="../media/media52.m4a"/><Relationship Id="rId11" Type="http://schemas.microsoft.com/office/2007/relationships/media" Target="../media/media55.m4a"/><Relationship Id="rId5" Type="http://schemas.microsoft.com/office/2007/relationships/media" Target="../media/media52.m4a"/><Relationship Id="rId15" Type="http://schemas.microsoft.com/office/2007/relationships/media" Target="../media/media56.m4a"/><Relationship Id="rId10" Type="http://schemas.openxmlformats.org/officeDocument/2006/relationships/audio" Target="../media/media54.m4a"/><Relationship Id="rId4" Type="http://schemas.openxmlformats.org/officeDocument/2006/relationships/audio" Target="../media/media51.m4a"/><Relationship Id="rId9" Type="http://schemas.microsoft.com/office/2007/relationships/media" Target="../media/media54.m4a"/><Relationship Id="rId14" Type="http://schemas.openxmlformats.org/officeDocument/2006/relationships/audio" Target="../media/media23.mp3"/></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7.mp3"/><Relationship Id="rId1" Type="http://schemas.microsoft.com/office/2007/relationships/media" Target="../media/media57.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m4a"/><Relationship Id="rId7"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4" Type="http://schemas.openxmlformats.org/officeDocument/2006/relationships/audio" Target="../media/media3.m4a"/></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8.m4a"/><Relationship Id="rId13" Type="http://schemas.microsoft.com/office/2007/relationships/media" Target="../media/media11.m4a"/><Relationship Id="rId18" Type="http://schemas.openxmlformats.org/officeDocument/2006/relationships/audio" Target="../media/media13.m4a"/><Relationship Id="rId3" Type="http://schemas.microsoft.com/office/2007/relationships/media" Target="../media/media6.m4a"/><Relationship Id="rId21" Type="http://schemas.openxmlformats.org/officeDocument/2006/relationships/slideLayout" Target="../slideLayouts/slideLayout7.xml"/><Relationship Id="rId7" Type="http://schemas.microsoft.com/office/2007/relationships/media" Target="../media/media8.m4a"/><Relationship Id="rId12" Type="http://schemas.openxmlformats.org/officeDocument/2006/relationships/audio" Target="../media/media10.m4a"/><Relationship Id="rId17" Type="http://schemas.microsoft.com/office/2007/relationships/media" Target="../media/media13.m4a"/><Relationship Id="rId2" Type="http://schemas.openxmlformats.org/officeDocument/2006/relationships/audio" Target="../media/media5.mp3"/><Relationship Id="rId16" Type="http://schemas.openxmlformats.org/officeDocument/2006/relationships/audio" Target="../media/media12.m4a"/><Relationship Id="rId20" Type="http://schemas.openxmlformats.org/officeDocument/2006/relationships/audio" Target="../media/media14.m4a"/><Relationship Id="rId1" Type="http://schemas.microsoft.com/office/2007/relationships/media" Target="../media/media5.mp3"/><Relationship Id="rId6" Type="http://schemas.openxmlformats.org/officeDocument/2006/relationships/audio" Target="../media/media7.m4a"/><Relationship Id="rId11" Type="http://schemas.microsoft.com/office/2007/relationships/media" Target="../media/media10.m4a"/><Relationship Id="rId5" Type="http://schemas.microsoft.com/office/2007/relationships/media" Target="../media/media7.m4a"/><Relationship Id="rId15" Type="http://schemas.microsoft.com/office/2007/relationships/media" Target="../media/media12.m4a"/><Relationship Id="rId10" Type="http://schemas.openxmlformats.org/officeDocument/2006/relationships/audio" Target="../media/media9.m4a"/><Relationship Id="rId19" Type="http://schemas.microsoft.com/office/2007/relationships/media" Target="../media/media14.m4a"/><Relationship Id="rId4" Type="http://schemas.openxmlformats.org/officeDocument/2006/relationships/audio" Target="../media/media6.m4a"/><Relationship Id="rId9" Type="http://schemas.microsoft.com/office/2007/relationships/media" Target="../media/media9.m4a"/><Relationship Id="rId14" Type="http://schemas.openxmlformats.org/officeDocument/2006/relationships/audio" Target="../media/media11.m4a"/><Relationship Id="rId22"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audio" Target="../media/media18.m4a"/><Relationship Id="rId3" Type="http://schemas.microsoft.com/office/2007/relationships/media" Target="../media/media16.m4a"/><Relationship Id="rId7" Type="http://schemas.microsoft.com/office/2007/relationships/media" Target="../media/media18.m4a"/><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audio" Target="../media/media17.m4a"/><Relationship Id="rId5" Type="http://schemas.microsoft.com/office/2007/relationships/media" Target="../media/media17.m4a"/><Relationship Id="rId10" Type="http://schemas.openxmlformats.org/officeDocument/2006/relationships/image" Target="../media/image3.png"/><Relationship Id="rId4" Type="http://schemas.openxmlformats.org/officeDocument/2006/relationships/audio" Target="../media/media16.m4a"/><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7464614" y="3638549"/>
            <a:ext cx="4087306" cy="1537457"/>
          </a:xfrm>
        </p:spPr>
        <p:txBody>
          <a:bodyPr anchor="b">
            <a:normAutofit fontScale="90000"/>
          </a:bodyPr>
          <a:lstStyle/>
          <a:p>
            <a:pPr algn="l"/>
            <a:r>
              <a:rPr lang="it-IT" sz="5400" b="1" dirty="0">
                <a:solidFill>
                  <a:srgbClr val="FF0000"/>
                </a:solidFill>
              </a:rPr>
              <a:t>Il Manicomio abbandonato</a:t>
            </a: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rotWithShape="1">
          <a:blip r:embed="rId2">
            <a:extLst>
              <a:ext uri="{28A0092B-C50C-407E-A947-70E740481C1C}">
                <a14:useLocalDpi xmlns:a14="http://schemas.microsoft.com/office/drawing/2010/main" val="0"/>
              </a:ext>
            </a:extLst>
          </a:blip>
          <a:srcRect l="15775" r="1171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chemeClr val="tx1"/>
          </a:solidFill>
        </p:spPr>
      </p:pic>
      <p:sp>
        <p:nvSpPr>
          <p:cNvPr id="4" name="CasellaDiTesto 3">
            <a:extLst>
              <a:ext uri="{FF2B5EF4-FFF2-40B4-BE49-F238E27FC236}">
                <a16:creationId xmlns:a16="http://schemas.microsoft.com/office/drawing/2014/main" id="{8C746400-1D01-46A5-8B9E-74F8062C8B5F}"/>
              </a:ext>
            </a:extLst>
          </p:cNvPr>
          <p:cNvSpPr txBox="1"/>
          <p:nvPr/>
        </p:nvSpPr>
        <p:spPr>
          <a:xfrm>
            <a:off x="7188053" y="5934075"/>
            <a:ext cx="3117998" cy="646331"/>
          </a:xfrm>
          <a:prstGeom prst="rect">
            <a:avLst/>
          </a:prstGeom>
          <a:noFill/>
        </p:spPr>
        <p:txBody>
          <a:bodyPr wrap="square" rtlCol="0">
            <a:spAutoFit/>
          </a:bodyPr>
          <a:lstStyle/>
          <a:p>
            <a:r>
              <a:rPr lang="it-IT" i="1" dirty="0"/>
              <a:t>Elena Bombelli, Alessia Bosi, Nina Montanari e Laura Presa.</a:t>
            </a:r>
          </a:p>
        </p:txBody>
      </p:sp>
      <p:sp>
        <p:nvSpPr>
          <p:cNvPr id="9" name="CasellaDiTesto 8">
            <a:extLst>
              <a:ext uri="{FF2B5EF4-FFF2-40B4-BE49-F238E27FC236}">
                <a16:creationId xmlns:a16="http://schemas.microsoft.com/office/drawing/2014/main" id="{359FFEDF-737A-4B8F-A970-26504A60C030}"/>
              </a:ext>
            </a:extLst>
          </p:cNvPr>
          <p:cNvSpPr txBox="1"/>
          <p:nvPr/>
        </p:nvSpPr>
        <p:spPr>
          <a:xfrm>
            <a:off x="7188052" y="5564743"/>
            <a:ext cx="4363868" cy="369332"/>
          </a:xfrm>
          <a:prstGeom prst="rect">
            <a:avLst/>
          </a:prstGeom>
          <a:noFill/>
        </p:spPr>
        <p:txBody>
          <a:bodyPr wrap="square" rtlCol="0">
            <a:spAutoFit/>
          </a:bodyPr>
          <a:lstStyle/>
          <a:p>
            <a:r>
              <a:rPr lang="it-IT" b="1" dirty="0"/>
              <a:t>Un racconto di:</a:t>
            </a:r>
            <a:endParaRPr lang="it-IT" i="1" dirty="0"/>
          </a:p>
        </p:txBody>
      </p:sp>
    </p:spTree>
    <p:extLst>
      <p:ext uri="{BB962C8B-B14F-4D97-AF65-F5344CB8AC3E}">
        <p14:creationId xmlns:p14="http://schemas.microsoft.com/office/powerpoint/2010/main" val="37097190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555641"/>
          </a:xfrm>
          <a:prstGeom prst="rect">
            <a:avLst/>
          </a:prstGeom>
          <a:noFill/>
        </p:spPr>
        <p:txBody>
          <a:bodyPr wrap="square" rtlCol="0">
            <a:spAutoFit/>
          </a:bodyPr>
          <a:lstStyle/>
          <a:p>
            <a:pPr algn="just"/>
            <a:r>
              <a:rPr lang="it-IT" sz="2800" dirty="0">
                <a:solidFill>
                  <a:srgbClr val="FF0000"/>
                </a:solidFill>
              </a:rPr>
              <a:t>     Alex: </a:t>
            </a:r>
            <a:r>
              <a:rPr lang="it-IT" sz="2800" i="1" dirty="0">
                <a:solidFill>
                  <a:srgbClr val="FFC000"/>
                </a:solidFill>
              </a:rPr>
              <a:t>Ho un bruttissimo presentimento! Io esco con o senza di te! </a:t>
            </a:r>
          </a:p>
          <a:p>
            <a:pPr algn="just"/>
            <a:r>
              <a:rPr lang="it-IT" sz="2800" dirty="0">
                <a:solidFill>
                  <a:srgbClr val="FF0000"/>
                </a:solidFill>
              </a:rPr>
              <a:t>     Elizabeth: </a:t>
            </a:r>
            <a:r>
              <a:rPr lang="it-IT" sz="2800" i="1" dirty="0">
                <a:solidFill>
                  <a:schemeClr val="accent5">
                    <a:lumMod val="60000"/>
                    <a:lumOff val="40000"/>
                  </a:schemeClr>
                </a:solidFill>
              </a:rPr>
              <a:t>Ma figurati Alex, sarà sempre la tua immaginazione! In questo manicomio non c’è nessuno da più 50 anni!</a:t>
            </a:r>
          </a:p>
          <a:p>
            <a:pPr algn="just"/>
            <a:r>
              <a:rPr lang="it-IT" sz="2800" dirty="0">
                <a:solidFill>
                  <a:srgbClr val="FF0000"/>
                </a:solidFill>
              </a:rPr>
              <a:t>     I due amici sempre più spaventati trovarono a tentoni un interruttore della luce posizionato vicino alla porta, e provarono ad accenderla. Improvvisamente i neon del manicomio lampeggiarono ma la luce si fulminò di colpo.  </a:t>
            </a:r>
          </a:p>
          <a:p>
            <a:pPr algn="just"/>
            <a:r>
              <a:rPr lang="it-IT" sz="2800" dirty="0">
                <a:solidFill>
                  <a:srgbClr val="FF0000"/>
                </a:solidFill>
              </a:rPr>
              <a:t>     Alex: </a:t>
            </a:r>
            <a:r>
              <a:rPr lang="it-IT" sz="2800" i="1" dirty="0">
                <a:solidFill>
                  <a:srgbClr val="FFC000"/>
                </a:solidFill>
              </a:rPr>
              <a:t>Vedi!! io lo sapevo! adesso dobbiamo trovare subito una via d’uscita! </a:t>
            </a:r>
          </a:p>
          <a:p>
            <a:pPr algn="just"/>
            <a:r>
              <a:rPr lang="it-IT" sz="2800" dirty="0">
                <a:solidFill>
                  <a:srgbClr val="FF0000"/>
                </a:solidFill>
              </a:rPr>
              <a:t>     Ad un certo punto entrambi sentirono il suono di passi          e di nuovo quel grido,      che si trasformava in una risata inquietante.         Alex e Elizabeth si girarono pietrificati, con il viso totalmente bianco. Si ritrovarono davanti una figura, i cui lineamenti sembravano quelli di un uomo dalla corporatura tozza e ricurva, ma senza le luci era difficile dedurlo. Aveva una maglietta bianca strappata con delle macchie rosse, un pantalone nero come il petrolio e alla cintura portava una fodera, probabilmente di un coltello. Era a piedi nudi.</a:t>
            </a:r>
          </a:p>
        </p:txBody>
      </p:sp>
      <p:sp>
        <p:nvSpPr>
          <p:cNvPr id="2" name="Segnaposto numero diapositiva 1">
            <a:extLst>
              <a:ext uri="{FF2B5EF4-FFF2-40B4-BE49-F238E27FC236}">
                <a16:creationId xmlns:a16="http://schemas.microsoft.com/office/drawing/2014/main" id="{008E55EC-82CD-44A0-9770-CD2E5E4FE65A}"/>
              </a:ext>
            </a:extLst>
          </p:cNvPr>
          <p:cNvSpPr>
            <a:spLocks noGrp="1"/>
          </p:cNvSpPr>
          <p:nvPr>
            <p:ph type="sldNum" sz="quarter" idx="12"/>
          </p:nvPr>
        </p:nvSpPr>
        <p:spPr>
          <a:xfrm>
            <a:off x="9130718" y="6409591"/>
            <a:ext cx="2743200" cy="365125"/>
          </a:xfrm>
        </p:spPr>
        <p:txBody>
          <a:bodyPr/>
          <a:lstStyle/>
          <a:p>
            <a:fld id="{B2BE307D-A02E-4919-9ED7-69DB0404785E}" type="slidenum">
              <a:rPr lang="it-IT" smtClean="0"/>
              <a:t>10</a:t>
            </a:fld>
            <a:endParaRPr lang="it-IT" dirty="0"/>
          </a:p>
        </p:txBody>
      </p:sp>
      <p:pic>
        <p:nvPicPr>
          <p:cNvPr id="3" name="5">
            <a:hlinkClick r:id="" action="ppaction://media"/>
            <a:extLst>
              <a:ext uri="{FF2B5EF4-FFF2-40B4-BE49-F238E27FC236}">
                <a16:creationId xmlns:a16="http://schemas.microsoft.com/office/drawing/2014/main" id="{73128A25-A6F9-4E7F-BA9D-F5F8864A144F}"/>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329967" y="769690"/>
            <a:ext cx="304800" cy="304800"/>
          </a:xfrm>
          <a:prstGeom prst="rect">
            <a:avLst/>
          </a:prstGeom>
        </p:spPr>
      </p:pic>
      <p:pic>
        <p:nvPicPr>
          <p:cNvPr id="7" name="Battuta 6">
            <a:hlinkClick r:id="" action="ppaction://media"/>
            <a:extLst>
              <a:ext uri="{FF2B5EF4-FFF2-40B4-BE49-F238E27FC236}">
                <a16:creationId xmlns:a16="http://schemas.microsoft.com/office/drawing/2014/main" id="{3539FDDB-147B-4082-8898-036C75976201}"/>
              </a:ext>
            </a:extLst>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329967" y="341983"/>
            <a:ext cx="304800" cy="304800"/>
          </a:xfrm>
          <a:prstGeom prst="rect">
            <a:avLst/>
          </a:prstGeom>
        </p:spPr>
      </p:pic>
      <p:pic>
        <p:nvPicPr>
          <p:cNvPr id="8" name="Battuta 7">
            <a:hlinkClick r:id="" action="ppaction://media"/>
            <a:extLst>
              <a:ext uri="{FF2B5EF4-FFF2-40B4-BE49-F238E27FC236}">
                <a16:creationId xmlns:a16="http://schemas.microsoft.com/office/drawing/2014/main" id="{50825BDE-E20A-422E-BA92-A6933217275C}"/>
              </a:ext>
            </a:extLst>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329967" y="3344496"/>
            <a:ext cx="323850" cy="304800"/>
          </a:xfrm>
          <a:prstGeom prst="rect">
            <a:avLst/>
          </a:prstGeom>
        </p:spPr>
      </p:pic>
      <p:pic>
        <p:nvPicPr>
          <p:cNvPr id="9" name="AUD-20210103-WA0022">
            <a:hlinkClick r:id="" action="ppaction://media"/>
            <a:extLst>
              <a:ext uri="{FF2B5EF4-FFF2-40B4-BE49-F238E27FC236}">
                <a16:creationId xmlns:a16="http://schemas.microsoft.com/office/drawing/2014/main" id="{C764C3DB-FBBD-40A9-8FB1-F8BD7C66717A}"/>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349017" y="1629386"/>
            <a:ext cx="304800" cy="304800"/>
          </a:xfrm>
          <a:prstGeom prst="rect">
            <a:avLst/>
          </a:prstGeom>
        </p:spPr>
      </p:pic>
      <p:pic>
        <p:nvPicPr>
          <p:cNvPr id="4" name="risata">
            <a:hlinkClick r:id="" action="ppaction://media"/>
            <a:extLst>
              <a:ext uri="{FF2B5EF4-FFF2-40B4-BE49-F238E27FC236}">
                <a16:creationId xmlns:a16="http://schemas.microsoft.com/office/drawing/2014/main" id="{E1B860B6-91E8-4116-B24D-B160454F2AEC}"/>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8254330" y="4203321"/>
            <a:ext cx="304800" cy="304800"/>
          </a:xfrm>
          <a:prstGeom prst="rect">
            <a:avLst/>
          </a:prstGeom>
        </p:spPr>
      </p:pic>
      <p:pic>
        <p:nvPicPr>
          <p:cNvPr id="10" name="urlo">
            <a:hlinkClick r:id="" action="ppaction://media"/>
            <a:extLst>
              <a:ext uri="{FF2B5EF4-FFF2-40B4-BE49-F238E27FC236}">
                <a16:creationId xmlns:a16="http://schemas.microsoft.com/office/drawing/2014/main" id="{DF5AEA17-FF0A-4614-8F09-368EF3035306}"/>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1098084" y="4203321"/>
            <a:ext cx="304800" cy="304800"/>
          </a:xfrm>
          <a:prstGeom prst="rect">
            <a:avLst/>
          </a:prstGeom>
        </p:spPr>
      </p:pic>
      <p:pic>
        <p:nvPicPr>
          <p:cNvPr id="11" name="passi">
            <a:hlinkClick r:id="" action="ppaction://media"/>
            <a:extLst>
              <a:ext uri="{FF2B5EF4-FFF2-40B4-BE49-F238E27FC236}">
                <a16:creationId xmlns:a16="http://schemas.microsoft.com/office/drawing/2014/main" id="{CEE89074-CB20-4267-86EA-E6C0D4751144}"/>
              </a:ext>
            </a:extLst>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8684878" y="3790583"/>
            <a:ext cx="304800" cy="304800"/>
          </a:xfrm>
          <a:prstGeom prst="rect">
            <a:avLst/>
          </a:prstGeom>
        </p:spPr>
      </p:pic>
      <p:pic>
        <p:nvPicPr>
          <p:cNvPr id="12" name="L6a">
            <a:hlinkClick r:id="" action="ppaction://media"/>
            <a:extLst>
              <a:ext uri="{FF2B5EF4-FFF2-40B4-BE49-F238E27FC236}">
                <a16:creationId xmlns:a16="http://schemas.microsoft.com/office/drawing/2014/main" id="{2BB80ED3-AB0C-455C-A41F-0DC0E274B49D}"/>
              </a:ext>
            </a:extLst>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297240" y="3790583"/>
            <a:ext cx="304800" cy="304800"/>
          </a:xfrm>
          <a:prstGeom prst="rect">
            <a:avLst/>
          </a:prstGeom>
        </p:spPr>
      </p:pic>
      <p:pic>
        <p:nvPicPr>
          <p:cNvPr id="13" name="L6b">
            <a:hlinkClick r:id="" action="ppaction://media"/>
            <a:extLst>
              <a:ext uri="{FF2B5EF4-FFF2-40B4-BE49-F238E27FC236}">
                <a16:creationId xmlns:a16="http://schemas.microsoft.com/office/drawing/2014/main" id="{1D38F1D2-F996-41D2-BCF5-5166E4EE0E4B}"/>
              </a:ext>
            </a:extLst>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9130718" y="3790583"/>
            <a:ext cx="304800" cy="304800"/>
          </a:xfrm>
          <a:prstGeom prst="rect">
            <a:avLst/>
          </a:prstGeom>
        </p:spPr>
      </p:pic>
      <p:pic>
        <p:nvPicPr>
          <p:cNvPr id="14" name="L6c">
            <a:hlinkClick r:id="" action="ppaction://media"/>
            <a:extLst>
              <a:ext uri="{FF2B5EF4-FFF2-40B4-BE49-F238E27FC236}">
                <a16:creationId xmlns:a16="http://schemas.microsoft.com/office/drawing/2014/main" id="{4C31348C-767D-4219-9F99-C592BFA38031}"/>
              </a:ext>
            </a:extLst>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1469559" y="4203321"/>
            <a:ext cx="304800" cy="304800"/>
          </a:xfrm>
          <a:prstGeom prst="rect">
            <a:avLst/>
          </a:prstGeom>
        </p:spPr>
      </p:pic>
      <p:pic>
        <p:nvPicPr>
          <p:cNvPr id="15" name="L6d">
            <a:hlinkClick r:id="" action="ppaction://media"/>
            <a:extLst>
              <a:ext uri="{FF2B5EF4-FFF2-40B4-BE49-F238E27FC236}">
                <a16:creationId xmlns:a16="http://schemas.microsoft.com/office/drawing/2014/main" id="{7B270288-6189-48CE-9B09-0B919CE89451}"/>
              </a:ext>
            </a:extLst>
          </p:cNvPr>
          <p:cNvPicPr>
            <a:picLocks noChangeAspect="1"/>
          </p:cNvPicPr>
          <p:nvPr>
            <a:audioFile r:link="rId22"/>
            <p:extLst>
              <p:ext uri="{DAA4B4D4-6D71-4841-9C94-3DE7FCFB9230}">
                <p14:media xmlns:p14="http://schemas.microsoft.com/office/powerpoint/2010/main" r:embed="rId21"/>
              </p:ext>
            </p:extLst>
          </p:nvPr>
        </p:nvPicPr>
        <p:blipFill>
          <a:blip r:embed="rId24"/>
          <a:stretch>
            <a:fillRect/>
          </a:stretch>
        </p:blipFill>
        <p:spPr>
          <a:xfrm>
            <a:off x="8684878" y="4203321"/>
            <a:ext cx="304800" cy="304800"/>
          </a:xfrm>
          <a:prstGeom prst="rect">
            <a:avLst/>
          </a:prstGeom>
        </p:spPr>
      </p:pic>
    </p:spTree>
    <p:extLst>
      <p:ext uri="{BB962C8B-B14F-4D97-AF65-F5344CB8AC3E}">
        <p14:creationId xmlns:p14="http://schemas.microsoft.com/office/powerpoint/2010/main" val="37294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57" fill="hold"/>
                                        <p:tgtEl>
                                          <p:spTgt spid="7"/>
                                        </p:tgtEl>
                                      </p:cBhvr>
                                    </p:cmd>
                                  </p:childTnLst>
                                </p:cTn>
                              </p:par>
                            </p:childTnLst>
                          </p:cTn>
                        </p:par>
                        <p:par>
                          <p:cTn id="7" fill="hold">
                            <p:stCondLst>
                              <p:cond delay="5457"/>
                            </p:stCondLst>
                            <p:childTnLst>
                              <p:par>
                                <p:cTn id="8" presetID="1" presetClass="mediacall" presetSubtype="0" fill="hold" nodeType="afterEffect">
                                  <p:stCondLst>
                                    <p:cond delay="0"/>
                                  </p:stCondLst>
                                  <p:childTnLst>
                                    <p:cmd type="call" cmd="playFrom(0.0)">
                                      <p:cBhvr>
                                        <p:cTn id="9" dur="7541" fill="hold"/>
                                        <p:tgtEl>
                                          <p:spTgt spid="3"/>
                                        </p:tgtEl>
                                      </p:cBhvr>
                                    </p:cmd>
                                  </p:childTnLst>
                                </p:cTn>
                              </p:par>
                            </p:childTnLst>
                          </p:cTn>
                        </p:par>
                        <p:par>
                          <p:cTn id="10" fill="hold">
                            <p:stCondLst>
                              <p:cond delay="12998"/>
                            </p:stCondLst>
                            <p:childTnLst>
                              <p:par>
                                <p:cTn id="11" presetID="1" presetClass="mediacall" presetSubtype="0" fill="hold" nodeType="afterEffect">
                                  <p:stCondLst>
                                    <p:cond delay="0"/>
                                  </p:stCondLst>
                                  <p:childTnLst>
                                    <p:cmd type="call" cmd="playFrom(0.0)">
                                      <p:cBhvr>
                                        <p:cTn id="12" dur="17995" fill="hold"/>
                                        <p:tgtEl>
                                          <p:spTgt spid="9"/>
                                        </p:tgtEl>
                                      </p:cBhvr>
                                    </p:cmd>
                                  </p:childTnLst>
                                </p:cTn>
                              </p:par>
                            </p:childTnLst>
                          </p:cTn>
                        </p:par>
                        <p:par>
                          <p:cTn id="13" fill="hold">
                            <p:stCondLst>
                              <p:cond delay="30993"/>
                            </p:stCondLst>
                            <p:childTnLst>
                              <p:par>
                                <p:cTn id="14" presetID="1" presetClass="mediacall" presetSubtype="0" fill="hold" nodeType="afterEffect">
                                  <p:stCondLst>
                                    <p:cond delay="0"/>
                                  </p:stCondLst>
                                  <p:childTnLst>
                                    <p:cmd type="call" cmd="playFrom(0.0)">
                                      <p:cBhvr>
                                        <p:cTn id="15" dur="5271" fill="hold"/>
                                        <p:tgtEl>
                                          <p:spTgt spid="8"/>
                                        </p:tgtEl>
                                      </p:cBhvr>
                                    </p:cmd>
                                  </p:childTnLst>
                                </p:cTn>
                              </p:par>
                            </p:childTnLst>
                          </p:cTn>
                        </p:par>
                        <p:par>
                          <p:cTn id="16" fill="hold">
                            <p:stCondLst>
                              <p:cond delay="36264"/>
                            </p:stCondLst>
                            <p:childTnLst>
                              <p:par>
                                <p:cTn id="17" presetID="1" presetClass="mediacall" presetSubtype="0" fill="hold" nodeType="afterEffect">
                                  <p:stCondLst>
                                    <p:cond delay="0"/>
                                  </p:stCondLst>
                                  <p:childTnLst>
                                    <p:cmd type="call" cmd="playFrom(0.0)">
                                      <p:cBhvr>
                                        <p:cTn id="18" dur="4536" fill="hold"/>
                                        <p:tgtEl>
                                          <p:spTgt spid="12"/>
                                        </p:tgtEl>
                                      </p:cBhvr>
                                    </p:cmd>
                                  </p:childTnLst>
                                </p:cTn>
                              </p:par>
                            </p:childTnLst>
                          </p:cTn>
                        </p:par>
                        <p:par>
                          <p:cTn id="19" fill="hold">
                            <p:stCondLst>
                              <p:cond delay="40800"/>
                            </p:stCondLst>
                            <p:childTnLst>
                              <p:par>
                                <p:cTn id="20" presetID="1" presetClass="mediacall" presetSubtype="0" fill="hold" nodeType="afterEffect">
                                  <p:stCondLst>
                                    <p:cond delay="0"/>
                                  </p:stCondLst>
                                  <p:childTnLst>
                                    <p:cmd type="call" cmd="playFrom(0.0)">
                                      <p:cBhvr>
                                        <p:cTn id="21" dur="2771" fill="hold"/>
                                        <p:tgtEl>
                                          <p:spTgt spid="11"/>
                                        </p:tgtEl>
                                      </p:cBhvr>
                                    </p:cmd>
                                  </p:childTnLst>
                                </p:cTn>
                              </p:par>
                            </p:childTnLst>
                          </p:cTn>
                        </p:par>
                        <p:par>
                          <p:cTn id="22" fill="hold">
                            <p:stCondLst>
                              <p:cond delay="43571"/>
                            </p:stCondLst>
                            <p:childTnLst>
                              <p:par>
                                <p:cTn id="23" presetID="1" presetClass="mediacall" presetSubtype="0" fill="hold" nodeType="afterEffect">
                                  <p:stCondLst>
                                    <p:cond delay="0"/>
                                  </p:stCondLst>
                                  <p:childTnLst>
                                    <p:cmd type="call" cmd="playFrom(0.0)">
                                      <p:cBhvr>
                                        <p:cTn id="24" dur="2617" fill="hold"/>
                                        <p:tgtEl>
                                          <p:spTgt spid="13"/>
                                        </p:tgtEl>
                                      </p:cBhvr>
                                    </p:cmd>
                                  </p:childTnLst>
                                </p:cTn>
                              </p:par>
                            </p:childTnLst>
                          </p:cTn>
                        </p:par>
                        <p:par>
                          <p:cTn id="25" fill="hold">
                            <p:stCondLst>
                              <p:cond delay="46188"/>
                            </p:stCondLst>
                            <p:childTnLst>
                              <p:par>
                                <p:cTn id="26" presetID="1" presetClass="mediacall" presetSubtype="0" fill="hold" nodeType="afterEffect">
                                  <p:stCondLst>
                                    <p:cond delay="0"/>
                                  </p:stCondLst>
                                  <p:childTnLst>
                                    <p:cmd type="call" cmd="playFrom(0.0)">
                                      <p:cBhvr>
                                        <p:cTn id="27" dur="2424" fill="hold"/>
                                        <p:tgtEl>
                                          <p:spTgt spid="10"/>
                                        </p:tgtEl>
                                      </p:cBhvr>
                                    </p:cmd>
                                  </p:childTnLst>
                                </p:cTn>
                              </p:par>
                            </p:childTnLst>
                          </p:cTn>
                        </p:par>
                        <p:par>
                          <p:cTn id="28" fill="hold">
                            <p:stCondLst>
                              <p:cond delay="48612"/>
                            </p:stCondLst>
                            <p:childTnLst>
                              <p:par>
                                <p:cTn id="29" presetID="1" presetClass="mediacall" presetSubtype="0" fill="hold" nodeType="afterEffect">
                                  <p:stCondLst>
                                    <p:cond delay="0"/>
                                  </p:stCondLst>
                                  <p:childTnLst>
                                    <p:cmd type="call" cmd="playFrom(0.0)">
                                      <p:cBhvr>
                                        <p:cTn id="30" dur="3464" fill="hold"/>
                                        <p:tgtEl>
                                          <p:spTgt spid="14"/>
                                        </p:tgtEl>
                                      </p:cBhvr>
                                    </p:cmd>
                                  </p:childTnLst>
                                </p:cTn>
                              </p:par>
                            </p:childTnLst>
                          </p:cTn>
                        </p:par>
                        <p:par>
                          <p:cTn id="31" fill="hold">
                            <p:stCondLst>
                              <p:cond delay="52076"/>
                            </p:stCondLst>
                            <p:childTnLst>
                              <p:par>
                                <p:cTn id="32" presetID="1" presetClass="mediacall" presetSubtype="0" fill="hold" nodeType="afterEffect">
                                  <p:stCondLst>
                                    <p:cond delay="0"/>
                                  </p:stCondLst>
                                  <p:childTnLst>
                                    <p:cmd type="call" cmd="playFrom(0.0)">
                                      <p:cBhvr>
                                        <p:cTn id="33" dur="2088" fill="hold"/>
                                        <p:tgtEl>
                                          <p:spTgt spid="4"/>
                                        </p:tgtEl>
                                      </p:cBhvr>
                                    </p:cmd>
                                  </p:childTnLst>
                                </p:cTn>
                              </p:par>
                            </p:childTnLst>
                          </p:cTn>
                        </p:par>
                        <p:par>
                          <p:cTn id="34" fill="hold">
                            <p:stCondLst>
                              <p:cond delay="54164"/>
                            </p:stCondLst>
                            <p:childTnLst>
                              <p:par>
                                <p:cTn id="35" presetID="1" presetClass="mediacall" presetSubtype="0" fill="hold" nodeType="afterEffect">
                                  <p:stCondLst>
                                    <p:cond delay="0"/>
                                  </p:stCondLst>
                                  <p:childTnLst>
                                    <p:cmd type="call" cmd="playFrom(0.0)">
                                      <p:cBhvr>
                                        <p:cTn id="36" dur="2402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10"/>
                </p:tgtEl>
              </p:cMediaNode>
            </p:audio>
            <p:audio>
              <p:cMediaNode vol="80000">
                <p:cTn id="43" fill="hold" display="0">
                  <p:stCondLst>
                    <p:cond delay="indefinite"/>
                  </p:stCondLst>
                  <p:endCondLst>
                    <p:cond evt="onStopAudio" delay="0">
                      <p:tgtEl>
                        <p:sldTgt/>
                      </p:tgtEl>
                    </p:cond>
                  </p:endCondLst>
                </p:cTn>
                <p:tgtEl>
                  <p:spTgt spid="11"/>
                </p:tgtEl>
              </p:cMediaNode>
            </p:audio>
            <p:audio>
              <p:cMediaNode vol="80000">
                <p:cTn id="44" fill="hold" display="0">
                  <p:stCondLst>
                    <p:cond delay="indefinite"/>
                  </p:stCondLst>
                  <p:endCondLst>
                    <p:cond evt="onStopAudio" delay="0">
                      <p:tgtEl>
                        <p:sldTgt/>
                      </p:tgtEl>
                    </p:cond>
                  </p:endCondLst>
                </p:cTn>
                <p:tgtEl>
                  <p:spTgt spid="12"/>
                </p:tgtEl>
              </p:cMediaNode>
            </p:audio>
            <p:audio>
              <p:cMediaNode vol="80000">
                <p:cTn id="45" fill="hold" display="0">
                  <p:stCondLst>
                    <p:cond delay="indefinite"/>
                  </p:stCondLst>
                  <p:endCondLst>
                    <p:cond evt="onStopAudio" delay="0">
                      <p:tgtEl>
                        <p:sldTgt/>
                      </p:tgtEl>
                    </p:cond>
                  </p:endCondLst>
                </p:cTn>
                <p:tgtEl>
                  <p:spTgt spid="13"/>
                </p:tgtEl>
              </p:cMediaNode>
            </p:audio>
            <p:audio>
              <p:cMediaNode vol="80000">
                <p:cTn id="46" fill="hold" display="0">
                  <p:stCondLst>
                    <p:cond delay="indefinite"/>
                  </p:stCondLst>
                  <p:endCondLst>
                    <p:cond evt="onStopAudio" delay="0">
                      <p:tgtEl>
                        <p:sldTgt/>
                      </p:tgtEl>
                    </p:cond>
                  </p:endCondLst>
                </p:cTn>
                <p:tgtEl>
                  <p:spTgt spid="14"/>
                </p:tgtEl>
              </p:cMediaNode>
            </p:audio>
            <p:audio>
              <p:cMediaNode vol="80000">
                <p:cTn id="47"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124754"/>
          </a:xfrm>
          <a:prstGeom prst="rect">
            <a:avLst/>
          </a:prstGeom>
          <a:noFill/>
        </p:spPr>
        <p:txBody>
          <a:bodyPr wrap="square" rtlCol="0">
            <a:spAutoFit/>
          </a:bodyPr>
          <a:lstStyle/>
          <a:p>
            <a:pPr algn="just"/>
            <a:r>
              <a:rPr lang="it-IT" sz="2800" dirty="0">
                <a:solidFill>
                  <a:srgbClr val="FF0000"/>
                </a:solidFill>
              </a:rPr>
              <a:t>     Con i  suoi occhi diabolici fissava i due ragazzi e il suo ghigno mostrava dei denti giallastri. </a:t>
            </a:r>
          </a:p>
          <a:p>
            <a:pPr algn="just"/>
            <a:r>
              <a:rPr lang="it-IT" sz="2800" dirty="0">
                <a:solidFill>
                  <a:srgbClr val="FF0000"/>
                </a:solidFill>
              </a:rPr>
              <a:t>Senza pensarci un attimo, i due se ne andarono a gambe levate senza neanche guardarsi indietro e raggiunta una camera decisero di nascondersi al suo interno. La stanza era abbastanza grande con un lettino, un piccolo armadio e una sedia di metallo. </a:t>
            </a:r>
          </a:p>
          <a:p>
            <a:pPr algn="just"/>
            <a:r>
              <a:rPr lang="it-IT" sz="2800" dirty="0">
                <a:solidFill>
                  <a:srgbClr val="FF0000"/>
                </a:solidFill>
              </a:rPr>
              <a:t>     Alex: </a:t>
            </a:r>
            <a:r>
              <a:rPr lang="it-IT" sz="2800" i="1" dirty="0">
                <a:solidFill>
                  <a:srgbClr val="FFC000"/>
                </a:solidFill>
              </a:rPr>
              <a:t>E..E… Elizabeth  </a:t>
            </a:r>
            <a:r>
              <a:rPr lang="it-IT" sz="2800" i="1" dirty="0" err="1">
                <a:solidFill>
                  <a:srgbClr val="FFC000"/>
                </a:solidFill>
              </a:rPr>
              <a:t>a..desso</a:t>
            </a:r>
            <a:r>
              <a:rPr lang="it-IT" sz="2800" i="1" dirty="0">
                <a:solidFill>
                  <a:srgbClr val="FFC000"/>
                </a:solidFill>
              </a:rPr>
              <a:t> </a:t>
            </a:r>
            <a:r>
              <a:rPr lang="it-IT" sz="2800" i="1" dirty="0" err="1">
                <a:solidFill>
                  <a:srgbClr val="FFC000"/>
                </a:solidFill>
              </a:rPr>
              <a:t>c..c..osa</a:t>
            </a:r>
            <a:r>
              <a:rPr lang="it-IT" sz="2800" i="1" dirty="0">
                <a:solidFill>
                  <a:srgbClr val="FFC000"/>
                </a:solidFill>
              </a:rPr>
              <a:t> facciamo? </a:t>
            </a:r>
          </a:p>
          <a:p>
            <a:pPr algn="just"/>
            <a:r>
              <a:rPr lang="it-IT" sz="2800" dirty="0">
                <a:solidFill>
                  <a:srgbClr val="FF0000"/>
                </a:solidFill>
              </a:rPr>
              <a:t>     Elizabeth: </a:t>
            </a:r>
            <a:r>
              <a:rPr lang="it-IT" sz="2800" i="1" dirty="0">
                <a:solidFill>
                  <a:schemeClr val="accent5">
                    <a:lumMod val="60000"/>
                    <a:lumOff val="40000"/>
                  </a:schemeClr>
                </a:solidFill>
              </a:rPr>
              <a:t>Alex </a:t>
            </a:r>
            <a:r>
              <a:rPr lang="it-IT" sz="2800" i="1" dirty="0" err="1">
                <a:solidFill>
                  <a:schemeClr val="accent5">
                    <a:lumMod val="60000"/>
                    <a:lumOff val="40000"/>
                  </a:schemeClr>
                </a:solidFill>
              </a:rPr>
              <a:t>d..dobbiamo</a:t>
            </a:r>
            <a:r>
              <a:rPr lang="it-IT" sz="2800" i="1" dirty="0">
                <a:solidFill>
                  <a:schemeClr val="accent5">
                    <a:lumMod val="60000"/>
                    <a:lumOff val="40000"/>
                  </a:schemeClr>
                </a:solidFill>
              </a:rPr>
              <a:t> mantenere la calma, c..c..</a:t>
            </a:r>
            <a:r>
              <a:rPr lang="it-IT" sz="2800" i="1" dirty="0" err="1">
                <a:solidFill>
                  <a:schemeClr val="accent5">
                    <a:lumMod val="60000"/>
                    <a:lumOff val="40000"/>
                  </a:schemeClr>
                </a:solidFill>
              </a:rPr>
              <a:t>apito</a:t>
            </a:r>
            <a:r>
              <a:rPr lang="it-IT" sz="2800" i="1" dirty="0">
                <a:solidFill>
                  <a:schemeClr val="accent5">
                    <a:lumMod val="60000"/>
                    <a:lumOff val="40000"/>
                  </a:schemeClr>
                </a:solidFill>
              </a:rPr>
              <a:t>?!</a:t>
            </a:r>
          </a:p>
          <a:p>
            <a:pPr algn="just"/>
            <a:r>
              <a:rPr lang="it-IT" sz="2800" dirty="0">
                <a:solidFill>
                  <a:srgbClr val="FF0000"/>
                </a:solidFill>
              </a:rPr>
              <a:t>     Alex: </a:t>
            </a:r>
            <a:r>
              <a:rPr lang="it-IT" sz="2800" i="1" dirty="0">
                <a:solidFill>
                  <a:srgbClr val="FFC000"/>
                </a:solidFill>
              </a:rPr>
              <a:t>No! No, io lo so che adesso svengo! ne sono più che certo, ci ucciderà di sicuro e il nostro sangue macchierà questa stanza.</a:t>
            </a:r>
          </a:p>
          <a:p>
            <a:pPr algn="just"/>
            <a:br>
              <a:rPr lang="it-IT" sz="2800" dirty="0">
                <a:solidFill>
                  <a:srgbClr val="FF0000"/>
                </a:solidFill>
              </a:rPr>
            </a:br>
            <a:r>
              <a:rPr lang="it-IT" sz="2800" dirty="0">
                <a:solidFill>
                  <a:srgbClr val="FF0000"/>
                </a:solidFill>
              </a:rPr>
              <a:t>     Maniaco: </a:t>
            </a:r>
            <a:r>
              <a:rPr lang="it-IT" sz="2800" i="1" dirty="0" err="1">
                <a:solidFill>
                  <a:srgbClr val="7030A0"/>
                </a:solidFill>
              </a:rPr>
              <a:t>eheheheheh</a:t>
            </a:r>
            <a:r>
              <a:rPr lang="it-IT" sz="2800" i="1" dirty="0">
                <a:solidFill>
                  <a:srgbClr val="7030A0"/>
                </a:solidFill>
              </a:rPr>
              <a:t>, vi ho visto, e vi vengo a </a:t>
            </a:r>
            <a:r>
              <a:rPr lang="it-IT" sz="2800" i="1" dirty="0" err="1">
                <a:solidFill>
                  <a:srgbClr val="7030A0"/>
                </a:solidFill>
              </a:rPr>
              <a:t>prendereeee</a:t>
            </a:r>
            <a:r>
              <a:rPr lang="it-IT" sz="2800" i="1" dirty="0">
                <a:solidFill>
                  <a:srgbClr val="7030A0"/>
                </a:solidFill>
              </a:rPr>
              <a:t>! </a:t>
            </a:r>
            <a:r>
              <a:rPr lang="it-IT" sz="2800" i="1" dirty="0" err="1">
                <a:solidFill>
                  <a:srgbClr val="7030A0"/>
                </a:solidFill>
              </a:rPr>
              <a:t>ehehehe</a:t>
            </a:r>
            <a:endParaRPr lang="it-IT" sz="2800" i="1" dirty="0">
              <a:solidFill>
                <a:srgbClr val="7030A0"/>
              </a:solidFill>
            </a:endParaRPr>
          </a:p>
          <a:p>
            <a:pPr algn="just"/>
            <a:r>
              <a:rPr lang="it-IT" sz="2800" dirty="0">
                <a:solidFill>
                  <a:srgbClr val="FF0000"/>
                </a:solidFill>
              </a:rPr>
              <a:t>     Alex: </a:t>
            </a:r>
            <a:r>
              <a:rPr lang="it-IT" sz="2800" i="1" dirty="0">
                <a:solidFill>
                  <a:srgbClr val="FFC000"/>
                </a:solidFill>
              </a:rPr>
              <a:t>Oh… Elizabeth guarda c’è una finestra rotta! Proviamo ad uscire?</a:t>
            </a:r>
          </a:p>
          <a:p>
            <a:pPr algn="just"/>
            <a:r>
              <a:rPr lang="it-IT" sz="2800" dirty="0">
                <a:solidFill>
                  <a:srgbClr val="FF0000"/>
                </a:solidFill>
              </a:rPr>
              <a:t>     Elizabeth: </a:t>
            </a:r>
            <a:r>
              <a:rPr lang="it-IT" sz="2800" i="1" dirty="0">
                <a:solidFill>
                  <a:schemeClr val="accent5">
                    <a:lumMod val="60000"/>
                    <a:lumOff val="40000"/>
                  </a:schemeClr>
                </a:solidFill>
              </a:rPr>
              <a:t>Sii, dobbiamo trovare qualcosa per spaccarla! </a:t>
            </a:r>
            <a:endParaRPr lang="it-IT" sz="2800" dirty="0">
              <a:solidFill>
                <a:srgbClr val="FF0000"/>
              </a:solidFill>
            </a:endParaRPr>
          </a:p>
        </p:txBody>
      </p:sp>
      <p:sp>
        <p:nvSpPr>
          <p:cNvPr id="2" name="Segnaposto numero diapositiva 1">
            <a:extLst>
              <a:ext uri="{FF2B5EF4-FFF2-40B4-BE49-F238E27FC236}">
                <a16:creationId xmlns:a16="http://schemas.microsoft.com/office/drawing/2014/main" id="{63ED68D1-910E-4AED-8995-23123DC6831E}"/>
              </a:ext>
            </a:extLst>
          </p:cNvPr>
          <p:cNvSpPr>
            <a:spLocks noGrp="1"/>
          </p:cNvSpPr>
          <p:nvPr>
            <p:ph type="sldNum" sz="quarter" idx="12"/>
          </p:nvPr>
        </p:nvSpPr>
        <p:spPr/>
        <p:txBody>
          <a:bodyPr/>
          <a:lstStyle/>
          <a:p>
            <a:fld id="{B2BE307D-A02E-4919-9ED7-69DB0404785E}" type="slidenum">
              <a:rPr lang="it-IT" smtClean="0"/>
              <a:t>11</a:t>
            </a:fld>
            <a:endParaRPr lang="it-IT"/>
          </a:p>
        </p:txBody>
      </p:sp>
      <p:pic>
        <p:nvPicPr>
          <p:cNvPr id="3" name="6">
            <a:hlinkClick r:id="" action="ppaction://media"/>
            <a:extLst>
              <a:ext uri="{FF2B5EF4-FFF2-40B4-BE49-F238E27FC236}">
                <a16:creationId xmlns:a16="http://schemas.microsoft.com/office/drawing/2014/main" id="{5DB8471D-B146-423E-A4A3-E52729B9524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343599" y="3353499"/>
            <a:ext cx="304800" cy="304800"/>
          </a:xfrm>
          <a:prstGeom prst="rect">
            <a:avLst/>
          </a:prstGeom>
        </p:spPr>
      </p:pic>
      <p:pic>
        <p:nvPicPr>
          <p:cNvPr id="4" name="7">
            <a:hlinkClick r:id="" action="ppaction://media"/>
            <a:extLst>
              <a:ext uri="{FF2B5EF4-FFF2-40B4-BE49-F238E27FC236}">
                <a16:creationId xmlns:a16="http://schemas.microsoft.com/office/drawing/2014/main" id="{163C855B-01B0-4792-9AC3-E79F19FE7D45}"/>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43599" y="5892890"/>
            <a:ext cx="304800" cy="304800"/>
          </a:xfrm>
          <a:prstGeom prst="rect">
            <a:avLst/>
          </a:prstGeom>
        </p:spPr>
      </p:pic>
      <p:pic>
        <p:nvPicPr>
          <p:cNvPr id="6" name="L7">
            <a:hlinkClick r:id="" action="ppaction://media"/>
            <a:extLst>
              <a:ext uri="{FF2B5EF4-FFF2-40B4-BE49-F238E27FC236}">
                <a16:creationId xmlns:a16="http://schemas.microsoft.com/office/drawing/2014/main" id="{3E33C08D-20AA-401A-A3DC-C0C309006D99}"/>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343599" y="355510"/>
            <a:ext cx="304800" cy="304800"/>
          </a:xfrm>
          <a:prstGeom prst="rect">
            <a:avLst/>
          </a:prstGeom>
        </p:spPr>
      </p:pic>
      <p:pic>
        <p:nvPicPr>
          <p:cNvPr id="7" name="Battuta 8">
            <a:hlinkClick r:id="" action="ppaction://media"/>
            <a:extLst>
              <a:ext uri="{FF2B5EF4-FFF2-40B4-BE49-F238E27FC236}">
                <a16:creationId xmlns:a16="http://schemas.microsoft.com/office/drawing/2014/main" id="{14E6D2E9-03B4-425D-B444-56EDB0FDC652}"/>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343599" y="2902560"/>
            <a:ext cx="304800" cy="304800"/>
          </a:xfrm>
          <a:prstGeom prst="rect">
            <a:avLst/>
          </a:prstGeom>
        </p:spPr>
      </p:pic>
      <p:pic>
        <p:nvPicPr>
          <p:cNvPr id="8" name="Battuta 9">
            <a:hlinkClick r:id="" action="ppaction://media"/>
            <a:extLst>
              <a:ext uri="{FF2B5EF4-FFF2-40B4-BE49-F238E27FC236}">
                <a16:creationId xmlns:a16="http://schemas.microsoft.com/office/drawing/2014/main" id="{A4623338-BAC1-4C62-8B8B-B5CD35CDC55D}"/>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343599" y="3804438"/>
            <a:ext cx="304801" cy="304801"/>
          </a:xfrm>
          <a:prstGeom prst="rect">
            <a:avLst/>
          </a:prstGeom>
        </p:spPr>
      </p:pic>
      <p:pic>
        <p:nvPicPr>
          <p:cNvPr id="9" name="Battuta 10">
            <a:hlinkClick r:id="" action="ppaction://media"/>
            <a:extLst>
              <a:ext uri="{FF2B5EF4-FFF2-40B4-BE49-F238E27FC236}">
                <a16:creationId xmlns:a16="http://schemas.microsoft.com/office/drawing/2014/main" id="{06B8DE24-32F3-47DB-BF38-F30D461C9700}"/>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343598" y="5499799"/>
            <a:ext cx="304801" cy="304801"/>
          </a:xfrm>
          <a:prstGeom prst="rect">
            <a:avLst/>
          </a:prstGeom>
        </p:spPr>
      </p:pic>
      <p:pic>
        <p:nvPicPr>
          <p:cNvPr id="11" name="wad19">
            <a:hlinkClick r:id="" action="ppaction://media"/>
            <a:extLst>
              <a:ext uri="{FF2B5EF4-FFF2-40B4-BE49-F238E27FC236}">
                <a16:creationId xmlns:a16="http://schemas.microsoft.com/office/drawing/2014/main" id="{040E9AFF-7A6F-4AAA-9E58-F463EE57BC31}"/>
              </a:ext>
            </a:extLst>
          </p:cNvPr>
          <p:cNvPicPr>
            <a:picLocks noChangeAspect="1"/>
          </p:cNvPicPr>
          <p:nvPr>
            <a:audioFile r:link="rId14"/>
            <p:extLst>
              <p:ext uri="{DAA4B4D4-6D71-4841-9C94-3DE7FCFB9230}">
                <p14:media xmlns:p14="http://schemas.microsoft.com/office/powerpoint/2010/main" r:embed="rId13"/>
              </p:ext>
            </p:extLst>
          </p:nvPr>
        </p:nvPicPr>
        <p:blipFill>
          <a:blip r:embed="rId16"/>
          <a:stretch>
            <a:fillRect/>
          </a:stretch>
        </p:blipFill>
        <p:spPr>
          <a:xfrm>
            <a:off x="343598" y="5048859"/>
            <a:ext cx="304801" cy="304801"/>
          </a:xfrm>
          <a:prstGeom prst="rect">
            <a:avLst/>
          </a:prstGeom>
        </p:spPr>
      </p:pic>
    </p:spTree>
    <p:extLst>
      <p:ext uri="{BB962C8B-B14F-4D97-AF65-F5344CB8AC3E}">
        <p14:creationId xmlns:p14="http://schemas.microsoft.com/office/powerpoint/2010/main" val="30785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84" fill="hold"/>
                                        <p:tgtEl>
                                          <p:spTgt spid="6"/>
                                        </p:tgtEl>
                                      </p:cBhvr>
                                    </p:cmd>
                                  </p:childTnLst>
                                </p:cTn>
                              </p:par>
                            </p:childTnLst>
                          </p:cTn>
                        </p:par>
                        <p:par>
                          <p:cTn id="7" fill="hold">
                            <p:stCondLst>
                              <p:cond delay="18884"/>
                            </p:stCondLst>
                            <p:childTnLst>
                              <p:par>
                                <p:cTn id="8" presetID="1" presetClass="mediacall" presetSubtype="0" fill="hold" nodeType="afterEffect">
                                  <p:stCondLst>
                                    <p:cond delay="0"/>
                                  </p:stCondLst>
                                  <p:childTnLst>
                                    <p:cmd type="call" cmd="playFrom(0.0)">
                                      <p:cBhvr>
                                        <p:cTn id="9" dur="5689" fill="hold"/>
                                        <p:tgtEl>
                                          <p:spTgt spid="7"/>
                                        </p:tgtEl>
                                      </p:cBhvr>
                                    </p:cmd>
                                  </p:childTnLst>
                                </p:cTn>
                              </p:par>
                            </p:childTnLst>
                          </p:cTn>
                        </p:par>
                        <p:par>
                          <p:cTn id="10" fill="hold">
                            <p:stCondLst>
                              <p:cond delay="24573"/>
                            </p:stCondLst>
                            <p:childTnLst>
                              <p:par>
                                <p:cTn id="11" presetID="1" presetClass="mediacall" presetSubtype="0" fill="hold" nodeType="afterEffect">
                                  <p:stCondLst>
                                    <p:cond delay="0"/>
                                  </p:stCondLst>
                                  <p:childTnLst>
                                    <p:cmd type="call" cmd="playFrom(0.0)">
                                      <p:cBhvr>
                                        <p:cTn id="12" dur="5300" fill="hold"/>
                                        <p:tgtEl>
                                          <p:spTgt spid="3"/>
                                        </p:tgtEl>
                                      </p:cBhvr>
                                    </p:cmd>
                                  </p:childTnLst>
                                </p:cTn>
                              </p:par>
                            </p:childTnLst>
                          </p:cTn>
                        </p:par>
                        <p:par>
                          <p:cTn id="13" fill="hold">
                            <p:stCondLst>
                              <p:cond delay="29873"/>
                            </p:stCondLst>
                            <p:childTnLst>
                              <p:par>
                                <p:cTn id="14" presetID="1" presetClass="mediacall" presetSubtype="0" fill="hold" nodeType="afterEffect">
                                  <p:stCondLst>
                                    <p:cond delay="0"/>
                                  </p:stCondLst>
                                  <p:childTnLst>
                                    <p:cmd type="call" cmd="playFrom(0.0)">
                                      <p:cBhvr>
                                        <p:cTn id="15" dur="9334" fill="hold"/>
                                        <p:tgtEl>
                                          <p:spTgt spid="8"/>
                                        </p:tgtEl>
                                      </p:cBhvr>
                                    </p:cmd>
                                  </p:childTnLst>
                                </p:cTn>
                              </p:par>
                            </p:childTnLst>
                          </p:cTn>
                        </p:par>
                        <p:par>
                          <p:cTn id="16" fill="hold">
                            <p:stCondLst>
                              <p:cond delay="39207"/>
                            </p:stCondLst>
                            <p:childTnLst>
                              <p:par>
                                <p:cTn id="17" presetID="1" presetClass="mediacall" presetSubtype="0" fill="hold" nodeType="afterEffect">
                                  <p:stCondLst>
                                    <p:cond delay="0"/>
                                  </p:stCondLst>
                                  <p:childTnLst>
                                    <p:cmd type="call" cmd="playFrom(0.0)">
                                      <p:cBhvr>
                                        <p:cTn id="18" dur="7224" fill="hold"/>
                                        <p:tgtEl>
                                          <p:spTgt spid="11"/>
                                        </p:tgtEl>
                                      </p:cBhvr>
                                    </p:cmd>
                                  </p:childTnLst>
                                </p:cTn>
                              </p:par>
                            </p:childTnLst>
                          </p:cTn>
                        </p:par>
                        <p:par>
                          <p:cTn id="19" fill="hold">
                            <p:stCondLst>
                              <p:cond delay="46431"/>
                            </p:stCondLst>
                            <p:childTnLst>
                              <p:par>
                                <p:cTn id="20" presetID="1" presetClass="mediacall" presetSubtype="0" fill="hold" nodeType="afterEffect">
                                  <p:stCondLst>
                                    <p:cond delay="0"/>
                                  </p:stCondLst>
                                  <p:childTnLst>
                                    <p:cmd type="call" cmd="playFrom(0.0)">
                                      <p:cBhvr>
                                        <p:cTn id="21" dur="6037" fill="hold"/>
                                        <p:tgtEl>
                                          <p:spTgt spid="9"/>
                                        </p:tgtEl>
                                      </p:cBhvr>
                                    </p:cmd>
                                  </p:childTnLst>
                                </p:cTn>
                              </p:par>
                            </p:childTnLst>
                          </p:cTn>
                        </p:par>
                        <p:par>
                          <p:cTn id="22" fill="hold">
                            <p:stCondLst>
                              <p:cond delay="52468"/>
                            </p:stCondLst>
                            <p:childTnLst>
                              <p:par>
                                <p:cTn id="23" presetID="1" presetClass="mediacall" presetSubtype="0" fill="hold" nodeType="afterEffect">
                                  <p:stCondLst>
                                    <p:cond delay="0"/>
                                  </p:stCondLst>
                                  <p:childTnLst>
                                    <p:cmd type="call" cmd="playFrom(0.0)">
                                      <p:cBhvr>
                                        <p:cTn id="24" dur="4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4"/>
                </p:tgtEl>
              </p:cMediaNode>
            </p:audio>
            <p:audio>
              <p:cMediaNode vol="80000">
                <p:cTn id="27" fill="hold" display="0">
                  <p:stCondLst>
                    <p:cond delay="indefinite"/>
                  </p:stCondLst>
                  <p:endCondLst>
                    <p:cond evt="onStopAudio" delay="0">
                      <p:tgtEl>
                        <p:sldTgt/>
                      </p:tgtEl>
                    </p:cond>
                  </p:endCondLst>
                </p:cTn>
                <p:tgtEl>
                  <p:spTgt spid="6"/>
                </p:tgtEl>
              </p:cMediaNode>
            </p:audio>
            <p:audio>
              <p:cMediaNode vol="80000">
                <p:cTn id="28" fill="hold" display="0">
                  <p:stCondLst>
                    <p:cond delay="indefinite"/>
                  </p:stCondLst>
                  <p:endCondLst>
                    <p:cond evt="onStopAudio" delay="0">
                      <p:tgtEl>
                        <p:sldTgt/>
                      </p:tgtEl>
                    </p:cond>
                  </p:endCondLst>
                </p:cTn>
                <p:tgtEl>
                  <p:spTgt spid="7"/>
                </p:tgtEl>
              </p:cMediaNode>
            </p:audio>
            <p:audio>
              <p:cMediaNode vol="80000">
                <p:cTn id="29" fill="hold" display="0">
                  <p:stCondLst>
                    <p:cond delay="indefinite"/>
                  </p:stCondLst>
                  <p:endCondLst>
                    <p:cond evt="onStopAudio" delay="0">
                      <p:tgtEl>
                        <p:sldTgt/>
                      </p:tgtEl>
                    </p:cond>
                  </p:endCondLst>
                </p:cTn>
                <p:tgtEl>
                  <p:spTgt spid="8"/>
                </p:tgtEl>
              </p:cMediaNode>
            </p:audio>
            <p:audio>
              <p:cMediaNode vol="80000">
                <p:cTn id="30" fill="hold" display="0">
                  <p:stCondLst>
                    <p:cond delay="indefinite"/>
                  </p:stCondLst>
                  <p:endCondLst>
                    <p:cond evt="onStopAudio" delay="0">
                      <p:tgtEl>
                        <p:sldTgt/>
                      </p:tgtEl>
                    </p:cond>
                  </p:endCondLst>
                </p:cTn>
                <p:tgtEl>
                  <p:spTgt spid="9"/>
                </p:tgtEl>
              </p:cMediaNode>
            </p:audio>
            <p:audio>
              <p:cMediaNode vol="80000">
                <p:cTn id="31"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35" y="16105"/>
            <a:ext cx="12146700" cy="6825800"/>
          </a:xfrm>
          <a:prstGeom prst="rect">
            <a:avLst/>
          </a:prstGeom>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1122363"/>
            <a:ext cx="9144000" cy="3063240"/>
          </a:xfrm>
        </p:spPr>
        <p:txBody>
          <a:bodyPr>
            <a:normAutofit/>
          </a:bodyPr>
          <a:lstStyle/>
          <a:p>
            <a:r>
              <a:rPr lang="it-IT" sz="6600" b="1" dirty="0">
                <a:solidFill>
                  <a:srgbClr val="FF0000"/>
                </a:solidFill>
              </a:rPr>
              <a:t>Capitolo 5</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5400" b="1" dirty="0">
                <a:solidFill>
                  <a:srgbClr val="FF0000"/>
                </a:solidFill>
              </a:rPr>
              <a:t>La Fuga</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B5A3CA35-6C55-4BD0-8551-77DA9B199C6D}"/>
              </a:ext>
            </a:extLst>
          </p:cNvPr>
          <p:cNvSpPr>
            <a:spLocks noGrp="1"/>
          </p:cNvSpPr>
          <p:nvPr>
            <p:ph type="sldNum" sz="quarter" idx="12"/>
          </p:nvPr>
        </p:nvSpPr>
        <p:spPr/>
        <p:txBody>
          <a:bodyPr/>
          <a:lstStyle/>
          <a:p>
            <a:endParaRPr lang="it-IT" dirty="0"/>
          </a:p>
        </p:txBody>
      </p:sp>
    </p:spTree>
    <p:extLst>
      <p:ext uri="{BB962C8B-B14F-4D97-AF65-F5344CB8AC3E}">
        <p14:creationId xmlns:p14="http://schemas.microsoft.com/office/powerpoint/2010/main" val="1191528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124754"/>
          </a:xfrm>
          <a:prstGeom prst="rect">
            <a:avLst/>
          </a:prstGeom>
          <a:noFill/>
        </p:spPr>
        <p:txBody>
          <a:bodyPr wrap="square" rtlCol="0">
            <a:spAutoFit/>
          </a:bodyPr>
          <a:lstStyle/>
          <a:p>
            <a:pPr algn="just"/>
            <a:r>
              <a:rPr lang="it-IT" sz="2800" dirty="0">
                <a:solidFill>
                  <a:srgbClr val="FF0000"/>
                </a:solidFill>
              </a:rPr>
              <a:t>    I due ragazzi continuarono a cercare, fino al punto che....</a:t>
            </a:r>
          </a:p>
          <a:p>
            <a:pPr algn="just"/>
            <a:r>
              <a:rPr lang="it-IT" sz="2800" dirty="0">
                <a:solidFill>
                  <a:srgbClr val="FF0000"/>
                </a:solidFill>
              </a:rPr>
              <a:t>    Alex: </a:t>
            </a:r>
            <a:r>
              <a:rPr lang="it-IT" sz="2800" i="1" dirty="0">
                <a:solidFill>
                  <a:srgbClr val="FFC000"/>
                </a:solidFill>
              </a:rPr>
              <a:t>ci rimane poco tempo… </a:t>
            </a:r>
          </a:p>
          <a:p>
            <a:pPr algn="just"/>
            <a:r>
              <a:rPr lang="it-IT" sz="2800" dirty="0">
                <a:solidFill>
                  <a:srgbClr val="FF0000"/>
                </a:solidFill>
              </a:rPr>
              <a:t>    Alex dalla paura e dalla fretta iniziò a tirare oggetti alla rinfusa tra cui pietre e altre macerie per spaccare del tutto la finestra. </a:t>
            </a:r>
          </a:p>
          <a:p>
            <a:pPr algn="just"/>
            <a:r>
              <a:rPr lang="it-IT" sz="2800" dirty="0">
                <a:solidFill>
                  <a:srgbClr val="FF0000"/>
                </a:solidFill>
              </a:rPr>
              <a:t>    Elizabeth: </a:t>
            </a:r>
            <a:r>
              <a:rPr lang="it-IT" sz="2800" i="1" dirty="0">
                <a:solidFill>
                  <a:schemeClr val="accent5">
                    <a:lumMod val="60000"/>
                    <a:lumOff val="40000"/>
                  </a:schemeClr>
                </a:solidFill>
              </a:rPr>
              <a:t>bravo Alex sta funzionando! </a:t>
            </a:r>
          </a:p>
          <a:p>
            <a:pPr algn="just"/>
            <a:r>
              <a:rPr lang="it-IT" sz="2800" dirty="0">
                <a:solidFill>
                  <a:srgbClr val="FF0000"/>
                </a:solidFill>
              </a:rPr>
              <a:t>    I ragazzi  presi dalla fortissima paura continuarono a tirare macerie fino… </a:t>
            </a:r>
          </a:p>
          <a:p>
            <a:pPr algn="just"/>
            <a:r>
              <a:rPr lang="it-IT" sz="2800" dirty="0">
                <a:solidFill>
                  <a:srgbClr val="FF0000"/>
                </a:solidFill>
              </a:rPr>
              <a:t>    un rumore fortissimo! La finestra si era rotta.</a:t>
            </a:r>
          </a:p>
          <a:p>
            <a:pPr algn="just"/>
            <a:r>
              <a:rPr lang="it-IT" sz="2800" dirty="0">
                <a:solidFill>
                  <a:srgbClr val="FF0000"/>
                </a:solidFill>
              </a:rPr>
              <a:t>    Elizabeth: </a:t>
            </a:r>
            <a:r>
              <a:rPr lang="it-IT" sz="2800" i="1" dirty="0">
                <a:solidFill>
                  <a:schemeClr val="accent5">
                    <a:lumMod val="60000"/>
                    <a:lumOff val="40000"/>
                  </a:schemeClr>
                </a:solidFill>
              </a:rPr>
              <a:t>siamo salvi! </a:t>
            </a:r>
          </a:p>
          <a:p>
            <a:pPr algn="just"/>
            <a:r>
              <a:rPr lang="it-IT" sz="2800" dirty="0">
                <a:solidFill>
                  <a:srgbClr val="FF0000"/>
                </a:solidFill>
              </a:rPr>
              <a:t>    Alex: </a:t>
            </a:r>
            <a:r>
              <a:rPr lang="it-IT" sz="2800" i="1" dirty="0">
                <a:solidFill>
                  <a:srgbClr val="FFC000"/>
                </a:solidFill>
              </a:rPr>
              <a:t>si però adesso salta!</a:t>
            </a:r>
          </a:p>
          <a:p>
            <a:pPr algn="just"/>
            <a:r>
              <a:rPr lang="it-IT" sz="2800" dirty="0">
                <a:solidFill>
                  <a:srgbClr val="FF0000"/>
                </a:solidFill>
              </a:rPr>
              <a:t>    Elizabeth: </a:t>
            </a:r>
            <a:r>
              <a:rPr lang="it-IT" sz="2800" dirty="0">
                <a:solidFill>
                  <a:schemeClr val="accent5">
                    <a:lumMod val="60000"/>
                    <a:lumOff val="40000"/>
                  </a:schemeClr>
                </a:solidFill>
              </a:rPr>
              <a:t>ok… 3… 2… 1... , Alex sembrerà strano ma ho paura! Ti prego saltiamo insieme?</a:t>
            </a:r>
          </a:p>
          <a:p>
            <a:pPr algn="just"/>
            <a:r>
              <a:rPr lang="it-IT" sz="2800" dirty="0">
                <a:solidFill>
                  <a:srgbClr val="FF0000"/>
                </a:solidFill>
              </a:rPr>
              <a:t>    Alex: </a:t>
            </a:r>
            <a:r>
              <a:rPr lang="it-IT" sz="2800" i="1" dirty="0">
                <a:solidFill>
                  <a:srgbClr val="FFC000"/>
                </a:solidFill>
              </a:rPr>
              <a:t>ok dammi la mano… </a:t>
            </a:r>
          </a:p>
          <a:p>
            <a:pPr algn="just"/>
            <a:r>
              <a:rPr lang="it-IT" sz="2800" dirty="0">
                <a:solidFill>
                  <a:srgbClr val="FF0000"/>
                </a:solidFill>
              </a:rPr>
              <a:t>    Elizabeth: </a:t>
            </a:r>
            <a:r>
              <a:rPr lang="it-IT" sz="2800" i="1" dirty="0">
                <a:solidFill>
                  <a:schemeClr val="accent1">
                    <a:lumMod val="60000"/>
                    <a:lumOff val="40000"/>
                  </a:schemeClr>
                </a:solidFill>
              </a:rPr>
              <a:t>Grazie Alex sei un vero amico!</a:t>
            </a:r>
          </a:p>
          <a:p>
            <a:pPr algn="just"/>
            <a:r>
              <a:rPr lang="it-IT" sz="2800" dirty="0">
                <a:solidFill>
                  <a:srgbClr val="FF0000"/>
                </a:solidFill>
              </a:rPr>
              <a:t>    I due amici veramente spaventati, con tanto coraggio decisero di buttarsi… </a:t>
            </a:r>
          </a:p>
        </p:txBody>
      </p:sp>
      <p:pic>
        <p:nvPicPr>
          <p:cNvPr id="2" name="Effetto Sonoro   Vetri Rotti">
            <a:hlinkClick r:id="" action="ppaction://media"/>
            <a:extLst>
              <a:ext uri="{FF2B5EF4-FFF2-40B4-BE49-F238E27FC236}">
                <a16:creationId xmlns:a16="http://schemas.microsoft.com/office/drawing/2014/main" id="{01B46A29-5048-4C28-9EA7-159ED8A97BCD}"/>
              </a:ext>
            </a:extLst>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flipV="1">
            <a:off x="11207167" y="2499565"/>
            <a:ext cx="214618" cy="276836"/>
          </a:xfrm>
          <a:prstGeom prst="rect">
            <a:avLst/>
          </a:prstGeom>
        </p:spPr>
      </p:pic>
      <p:sp>
        <p:nvSpPr>
          <p:cNvPr id="3" name="Segnaposto numero diapositiva 2">
            <a:extLst>
              <a:ext uri="{FF2B5EF4-FFF2-40B4-BE49-F238E27FC236}">
                <a16:creationId xmlns:a16="http://schemas.microsoft.com/office/drawing/2014/main" id="{8D636C4B-2010-4CE1-9519-813CE02E8375}"/>
              </a:ext>
            </a:extLst>
          </p:cNvPr>
          <p:cNvSpPr>
            <a:spLocks noGrp="1"/>
          </p:cNvSpPr>
          <p:nvPr>
            <p:ph type="sldNum" sz="quarter" idx="12"/>
          </p:nvPr>
        </p:nvSpPr>
        <p:spPr>
          <a:xfrm>
            <a:off x="9029700" y="6343829"/>
            <a:ext cx="2743200" cy="365125"/>
          </a:xfrm>
        </p:spPr>
        <p:txBody>
          <a:bodyPr/>
          <a:lstStyle/>
          <a:p>
            <a:fld id="{B2BE307D-A02E-4919-9ED7-69DB0404785E}" type="slidenum">
              <a:rPr lang="it-IT" smtClean="0"/>
              <a:t>13</a:t>
            </a:fld>
            <a:endParaRPr lang="it-IT"/>
          </a:p>
        </p:txBody>
      </p:sp>
      <p:pic>
        <p:nvPicPr>
          <p:cNvPr id="4" name="8">
            <a:hlinkClick r:id="" action="ppaction://media"/>
            <a:extLst>
              <a:ext uri="{FF2B5EF4-FFF2-40B4-BE49-F238E27FC236}">
                <a16:creationId xmlns:a16="http://schemas.microsoft.com/office/drawing/2014/main" id="{DCF8C629-52EE-4CCD-B1DB-AAE7E87AA4A1}"/>
              </a:ext>
            </a:extLst>
          </p:cNvPr>
          <p:cNvPicPr>
            <a:picLocks noChangeAspect="1"/>
          </p:cNvPicPr>
          <p:nvPr>
            <a:audioFile r:link="rId4"/>
            <p:extLst>
              <p:ext uri="{DAA4B4D4-6D71-4841-9C94-3DE7FCFB9230}">
                <p14:media xmlns:p14="http://schemas.microsoft.com/office/powerpoint/2010/main" r:embed="rId3"/>
              </p:ext>
            </p:extLst>
          </p:nvPr>
        </p:nvPicPr>
        <p:blipFill>
          <a:blip r:embed="rId28"/>
          <a:stretch>
            <a:fillRect/>
          </a:stretch>
        </p:blipFill>
        <p:spPr>
          <a:xfrm>
            <a:off x="329967" y="2069984"/>
            <a:ext cx="304800" cy="304800"/>
          </a:xfrm>
          <a:prstGeom prst="rect">
            <a:avLst/>
          </a:prstGeom>
        </p:spPr>
      </p:pic>
      <p:pic>
        <p:nvPicPr>
          <p:cNvPr id="6" name="9">
            <a:hlinkClick r:id="" action="ppaction://media"/>
            <a:extLst>
              <a:ext uri="{FF2B5EF4-FFF2-40B4-BE49-F238E27FC236}">
                <a16:creationId xmlns:a16="http://schemas.microsoft.com/office/drawing/2014/main" id="{FA98558B-55A4-42F9-ACB7-DAE64CF24026}"/>
              </a:ext>
            </a:extLst>
          </p:cNvPr>
          <p:cNvPicPr>
            <a:picLocks noChangeAspect="1"/>
          </p:cNvPicPr>
          <p:nvPr>
            <a:audioFile r:link="rId6"/>
            <p:extLst>
              <p:ext uri="{DAA4B4D4-6D71-4841-9C94-3DE7FCFB9230}">
                <p14:media xmlns:p14="http://schemas.microsoft.com/office/powerpoint/2010/main" r:embed="rId5"/>
              </p:ext>
            </p:extLst>
          </p:nvPr>
        </p:nvPicPr>
        <p:blipFill>
          <a:blip r:embed="rId28"/>
          <a:stretch>
            <a:fillRect/>
          </a:stretch>
        </p:blipFill>
        <p:spPr>
          <a:xfrm>
            <a:off x="329967" y="3353499"/>
            <a:ext cx="304800" cy="304800"/>
          </a:xfrm>
          <a:prstGeom prst="rect">
            <a:avLst/>
          </a:prstGeom>
        </p:spPr>
      </p:pic>
      <p:pic>
        <p:nvPicPr>
          <p:cNvPr id="7" name="10">
            <a:hlinkClick r:id="" action="ppaction://media"/>
            <a:extLst>
              <a:ext uri="{FF2B5EF4-FFF2-40B4-BE49-F238E27FC236}">
                <a16:creationId xmlns:a16="http://schemas.microsoft.com/office/drawing/2014/main" id="{1BBA54FC-A0B5-4198-9A96-4EF59E074520}"/>
              </a:ext>
            </a:extLst>
          </p:cNvPr>
          <p:cNvPicPr>
            <a:picLocks noChangeAspect="1"/>
          </p:cNvPicPr>
          <p:nvPr>
            <a:audioFile r:link="rId8"/>
            <p:extLst>
              <p:ext uri="{DAA4B4D4-6D71-4841-9C94-3DE7FCFB9230}">
                <p14:media xmlns:p14="http://schemas.microsoft.com/office/powerpoint/2010/main" r:embed="rId7"/>
              </p:ext>
            </p:extLst>
          </p:nvPr>
        </p:nvPicPr>
        <p:blipFill>
          <a:blip r:embed="rId28"/>
          <a:stretch>
            <a:fillRect/>
          </a:stretch>
        </p:blipFill>
        <p:spPr>
          <a:xfrm>
            <a:off x="329966" y="4178416"/>
            <a:ext cx="304801" cy="304801"/>
          </a:xfrm>
          <a:prstGeom prst="rect">
            <a:avLst/>
          </a:prstGeom>
        </p:spPr>
      </p:pic>
      <p:pic>
        <p:nvPicPr>
          <p:cNvPr id="9" name="11">
            <a:hlinkClick r:id="" action="ppaction://media"/>
            <a:extLst>
              <a:ext uri="{FF2B5EF4-FFF2-40B4-BE49-F238E27FC236}">
                <a16:creationId xmlns:a16="http://schemas.microsoft.com/office/drawing/2014/main" id="{A8F595C4-4679-4BE4-985B-1D77D4C654FD}"/>
              </a:ext>
            </a:extLst>
          </p:cNvPr>
          <p:cNvPicPr>
            <a:picLocks noChangeAspect="1"/>
          </p:cNvPicPr>
          <p:nvPr>
            <a:audioFile r:link="rId10"/>
            <p:extLst>
              <p:ext uri="{DAA4B4D4-6D71-4841-9C94-3DE7FCFB9230}">
                <p14:media xmlns:p14="http://schemas.microsoft.com/office/powerpoint/2010/main" r:embed="rId9"/>
              </p:ext>
            </p:extLst>
          </p:nvPr>
        </p:nvPicPr>
        <p:blipFill>
          <a:blip r:embed="rId28"/>
          <a:stretch>
            <a:fillRect/>
          </a:stretch>
        </p:blipFill>
        <p:spPr>
          <a:xfrm>
            <a:off x="329966" y="5461931"/>
            <a:ext cx="304801" cy="304801"/>
          </a:xfrm>
          <a:prstGeom prst="rect">
            <a:avLst/>
          </a:prstGeom>
        </p:spPr>
      </p:pic>
      <p:pic>
        <p:nvPicPr>
          <p:cNvPr id="10" name="Battuta 11">
            <a:hlinkClick r:id="" action="ppaction://media"/>
            <a:extLst>
              <a:ext uri="{FF2B5EF4-FFF2-40B4-BE49-F238E27FC236}">
                <a16:creationId xmlns:a16="http://schemas.microsoft.com/office/drawing/2014/main" id="{1703DD84-B24C-424C-B237-A7CE23E61DD0}"/>
              </a:ext>
            </a:extLst>
          </p:cNvPr>
          <p:cNvPicPr>
            <a:picLocks noChangeAspect="1"/>
          </p:cNvPicPr>
          <p:nvPr>
            <a:audioFile r:link="rId12"/>
            <p:extLst>
              <p:ext uri="{DAA4B4D4-6D71-4841-9C94-3DE7FCFB9230}">
                <p14:media xmlns:p14="http://schemas.microsoft.com/office/powerpoint/2010/main" r:embed="rId11"/>
              </p:ext>
            </p:extLst>
          </p:nvPr>
        </p:nvPicPr>
        <p:blipFill>
          <a:blip r:embed="rId28"/>
          <a:stretch>
            <a:fillRect/>
          </a:stretch>
        </p:blipFill>
        <p:spPr>
          <a:xfrm flipV="1">
            <a:off x="223533" y="749769"/>
            <a:ext cx="304801" cy="304799"/>
          </a:xfrm>
          <a:prstGeom prst="rect">
            <a:avLst/>
          </a:prstGeom>
        </p:spPr>
      </p:pic>
      <p:pic>
        <p:nvPicPr>
          <p:cNvPr id="12" name="Battuta 12">
            <a:hlinkClick r:id="" action="ppaction://media"/>
            <a:extLst>
              <a:ext uri="{FF2B5EF4-FFF2-40B4-BE49-F238E27FC236}">
                <a16:creationId xmlns:a16="http://schemas.microsoft.com/office/drawing/2014/main" id="{182AA05C-73BF-4299-A150-DF75A456DFD1}"/>
              </a:ext>
            </a:extLst>
          </p:cNvPr>
          <p:cNvPicPr>
            <a:picLocks noChangeAspect="1"/>
          </p:cNvPicPr>
          <p:nvPr>
            <a:audioFile r:link="rId14"/>
            <p:extLst>
              <p:ext uri="{DAA4B4D4-6D71-4841-9C94-3DE7FCFB9230}">
                <p14:media xmlns:p14="http://schemas.microsoft.com/office/powerpoint/2010/main" r:embed="rId13"/>
              </p:ext>
            </p:extLst>
          </p:nvPr>
        </p:nvPicPr>
        <p:blipFill>
          <a:blip r:embed="rId28"/>
          <a:stretch>
            <a:fillRect/>
          </a:stretch>
        </p:blipFill>
        <p:spPr>
          <a:xfrm>
            <a:off x="329966" y="3765957"/>
            <a:ext cx="304801" cy="304801"/>
          </a:xfrm>
          <a:prstGeom prst="rect">
            <a:avLst/>
          </a:prstGeom>
        </p:spPr>
      </p:pic>
      <p:pic>
        <p:nvPicPr>
          <p:cNvPr id="13" name="Battuta 13">
            <a:hlinkClick r:id="" action="ppaction://media"/>
            <a:extLst>
              <a:ext uri="{FF2B5EF4-FFF2-40B4-BE49-F238E27FC236}">
                <a16:creationId xmlns:a16="http://schemas.microsoft.com/office/drawing/2014/main" id="{0F89A028-FD0E-41AD-A752-3F8105FFE6D2}"/>
              </a:ext>
            </a:extLst>
          </p:cNvPr>
          <p:cNvPicPr>
            <a:picLocks noChangeAspect="1"/>
          </p:cNvPicPr>
          <p:nvPr>
            <a:audioFile r:link="rId16"/>
            <p:extLst>
              <p:ext uri="{DAA4B4D4-6D71-4841-9C94-3DE7FCFB9230}">
                <p14:media xmlns:p14="http://schemas.microsoft.com/office/powerpoint/2010/main" r:embed="rId15"/>
              </p:ext>
            </p:extLst>
          </p:nvPr>
        </p:nvPicPr>
        <p:blipFill>
          <a:blip r:embed="rId28"/>
          <a:stretch>
            <a:fillRect/>
          </a:stretch>
        </p:blipFill>
        <p:spPr>
          <a:xfrm>
            <a:off x="329965" y="5049472"/>
            <a:ext cx="304801" cy="304801"/>
          </a:xfrm>
          <a:prstGeom prst="rect">
            <a:avLst/>
          </a:prstGeom>
        </p:spPr>
      </p:pic>
      <p:pic>
        <p:nvPicPr>
          <p:cNvPr id="8" name="18">
            <a:hlinkClick r:id="" action="ppaction://media"/>
            <a:extLst>
              <a:ext uri="{FF2B5EF4-FFF2-40B4-BE49-F238E27FC236}">
                <a16:creationId xmlns:a16="http://schemas.microsoft.com/office/drawing/2014/main" id="{879D2FF6-1F11-4C1E-974B-4B43644EE05F}"/>
              </a:ext>
            </a:extLst>
          </p:cNvPr>
          <p:cNvPicPr>
            <a:picLocks noChangeAspect="1"/>
          </p:cNvPicPr>
          <p:nvPr>
            <a:audioFile r:link="rId18"/>
            <p:extLst>
              <p:ext uri="{DAA4B4D4-6D71-4841-9C94-3DE7FCFB9230}">
                <p14:media xmlns:p14="http://schemas.microsoft.com/office/powerpoint/2010/main" r:embed="rId17"/>
              </p:ext>
            </p:extLst>
          </p:nvPr>
        </p:nvPicPr>
        <p:blipFill>
          <a:blip r:embed="rId28"/>
          <a:stretch>
            <a:fillRect/>
          </a:stretch>
        </p:blipFill>
        <p:spPr>
          <a:xfrm>
            <a:off x="229648" y="361770"/>
            <a:ext cx="304801" cy="304801"/>
          </a:xfrm>
          <a:prstGeom prst="rect">
            <a:avLst/>
          </a:prstGeom>
        </p:spPr>
      </p:pic>
      <p:pic>
        <p:nvPicPr>
          <p:cNvPr id="11" name="AUD-20210103-WA0014">
            <a:hlinkClick r:id="" action="ppaction://media"/>
            <a:extLst>
              <a:ext uri="{FF2B5EF4-FFF2-40B4-BE49-F238E27FC236}">
                <a16:creationId xmlns:a16="http://schemas.microsoft.com/office/drawing/2014/main" id="{FED06A9D-B089-41AB-81A0-BE6522E5168C}"/>
              </a:ext>
            </a:extLst>
          </p:cNvPr>
          <p:cNvPicPr>
            <a:picLocks noChangeAspect="1"/>
          </p:cNvPicPr>
          <p:nvPr>
            <a:audioFile r:link="rId20"/>
            <p:extLst>
              <p:ext uri="{DAA4B4D4-6D71-4841-9C94-3DE7FCFB9230}">
                <p14:media xmlns:p14="http://schemas.microsoft.com/office/powerpoint/2010/main" r:embed="rId19"/>
              </p:ext>
            </p:extLst>
          </p:nvPr>
        </p:nvPicPr>
        <p:blipFill>
          <a:blip r:embed="rId28"/>
          <a:stretch>
            <a:fillRect/>
          </a:stretch>
        </p:blipFill>
        <p:spPr>
          <a:xfrm>
            <a:off x="223533" y="1217360"/>
            <a:ext cx="304801" cy="304801"/>
          </a:xfrm>
          <a:prstGeom prst="rect">
            <a:avLst/>
          </a:prstGeom>
        </p:spPr>
      </p:pic>
      <p:pic>
        <p:nvPicPr>
          <p:cNvPr id="15" name="wad 17">
            <a:hlinkClick r:id="" action="ppaction://media"/>
            <a:extLst>
              <a:ext uri="{FF2B5EF4-FFF2-40B4-BE49-F238E27FC236}">
                <a16:creationId xmlns:a16="http://schemas.microsoft.com/office/drawing/2014/main" id="{DF5CF3CE-F20B-46A8-B65C-FDC4D29D38CD}"/>
              </a:ext>
            </a:extLst>
          </p:cNvPr>
          <p:cNvPicPr>
            <a:picLocks noChangeAspect="1"/>
          </p:cNvPicPr>
          <p:nvPr>
            <a:audioFile r:link="rId22"/>
            <p:extLst>
              <p:ext uri="{DAA4B4D4-6D71-4841-9C94-3DE7FCFB9230}">
                <p14:media xmlns:p14="http://schemas.microsoft.com/office/powerpoint/2010/main" r:embed="rId21"/>
              </p:ext>
            </p:extLst>
          </p:nvPr>
        </p:nvPicPr>
        <p:blipFill>
          <a:blip r:embed="rId28"/>
          <a:stretch>
            <a:fillRect/>
          </a:stretch>
        </p:blipFill>
        <p:spPr>
          <a:xfrm>
            <a:off x="266699" y="2471600"/>
            <a:ext cx="304801" cy="304801"/>
          </a:xfrm>
          <a:prstGeom prst="rect">
            <a:avLst/>
          </a:prstGeom>
        </p:spPr>
      </p:pic>
      <p:pic>
        <p:nvPicPr>
          <p:cNvPr id="16" name="wad 17b">
            <a:hlinkClick r:id="" action="ppaction://media"/>
            <a:extLst>
              <a:ext uri="{FF2B5EF4-FFF2-40B4-BE49-F238E27FC236}">
                <a16:creationId xmlns:a16="http://schemas.microsoft.com/office/drawing/2014/main" id="{85A551A7-89FE-47CA-A0DD-FD5E9490843B}"/>
              </a:ext>
            </a:extLst>
          </p:cNvPr>
          <p:cNvPicPr>
            <a:picLocks noChangeAspect="1"/>
          </p:cNvPicPr>
          <p:nvPr>
            <a:audioFile r:link="rId24"/>
            <p:extLst>
              <p:ext uri="{DAA4B4D4-6D71-4841-9C94-3DE7FCFB9230}">
                <p14:media xmlns:p14="http://schemas.microsoft.com/office/powerpoint/2010/main" r:embed="rId23"/>
              </p:ext>
            </p:extLst>
          </p:nvPr>
        </p:nvPicPr>
        <p:blipFill>
          <a:blip r:embed="rId28"/>
          <a:stretch>
            <a:fillRect/>
          </a:stretch>
        </p:blipFill>
        <p:spPr>
          <a:xfrm>
            <a:off x="304799" y="2941039"/>
            <a:ext cx="304801" cy="304801"/>
          </a:xfrm>
          <a:prstGeom prst="rect">
            <a:avLst/>
          </a:prstGeom>
        </p:spPr>
      </p:pic>
      <p:pic>
        <p:nvPicPr>
          <p:cNvPr id="17" name="AUD-20210103-WA0016">
            <a:hlinkClick r:id="" action="ppaction://media"/>
            <a:extLst>
              <a:ext uri="{FF2B5EF4-FFF2-40B4-BE49-F238E27FC236}">
                <a16:creationId xmlns:a16="http://schemas.microsoft.com/office/drawing/2014/main" id="{257E1EFB-AF76-4E52-B813-242CB1B141CF}"/>
              </a:ext>
            </a:extLst>
          </p:cNvPr>
          <p:cNvPicPr>
            <a:picLocks noChangeAspect="1"/>
          </p:cNvPicPr>
          <p:nvPr>
            <a:audioFile r:link="rId26"/>
            <p:extLst>
              <p:ext uri="{DAA4B4D4-6D71-4841-9C94-3DE7FCFB9230}">
                <p14:media xmlns:p14="http://schemas.microsoft.com/office/powerpoint/2010/main" r:embed="rId25"/>
              </p:ext>
            </p:extLst>
          </p:nvPr>
        </p:nvPicPr>
        <p:blipFill>
          <a:blip r:embed="rId28"/>
          <a:stretch>
            <a:fillRect/>
          </a:stretch>
        </p:blipFill>
        <p:spPr>
          <a:xfrm>
            <a:off x="329964" y="5874390"/>
            <a:ext cx="304801" cy="304801"/>
          </a:xfrm>
          <a:prstGeom prst="rect">
            <a:avLst/>
          </a:prstGeom>
        </p:spPr>
      </p:pic>
    </p:spTree>
    <p:extLst>
      <p:ext uri="{BB962C8B-B14F-4D97-AF65-F5344CB8AC3E}">
        <p14:creationId xmlns:p14="http://schemas.microsoft.com/office/powerpoint/2010/main" val="4489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 fill="hold"/>
                                        <p:tgtEl>
                                          <p:spTgt spid="8"/>
                                        </p:tgtEl>
                                      </p:cBhvr>
                                    </p:cmd>
                                  </p:childTnLst>
                                </p:cTn>
                              </p:par>
                            </p:childTnLst>
                          </p:cTn>
                        </p:par>
                        <p:par>
                          <p:cTn id="7" fill="hold">
                            <p:stCondLst>
                              <p:cond delay="4536"/>
                            </p:stCondLst>
                            <p:childTnLst>
                              <p:par>
                                <p:cTn id="8" presetID="1" presetClass="mediacall" presetSubtype="0" fill="hold" nodeType="afterEffect">
                                  <p:stCondLst>
                                    <p:cond delay="0"/>
                                  </p:stCondLst>
                                  <p:childTnLst>
                                    <p:cmd type="call" cmd="playFrom(0.0)">
                                      <p:cBhvr>
                                        <p:cTn id="9" dur="2461" fill="hold"/>
                                        <p:tgtEl>
                                          <p:spTgt spid="10"/>
                                        </p:tgtEl>
                                      </p:cBhvr>
                                    </p:cmd>
                                  </p:childTnLst>
                                </p:cTn>
                              </p:par>
                            </p:childTnLst>
                          </p:cTn>
                        </p:par>
                        <p:par>
                          <p:cTn id="10" fill="hold">
                            <p:stCondLst>
                              <p:cond delay="6997"/>
                            </p:stCondLst>
                            <p:childTnLst>
                              <p:par>
                                <p:cTn id="11" presetID="1" presetClass="mediacall" presetSubtype="0" fill="hold" nodeType="afterEffect">
                                  <p:stCondLst>
                                    <p:cond delay="0"/>
                                  </p:stCondLst>
                                  <p:childTnLst>
                                    <p:cmd type="call" cmd="playFrom(0.0)">
                                      <p:cBhvr>
                                        <p:cTn id="12" dur="11563" fill="hold"/>
                                        <p:tgtEl>
                                          <p:spTgt spid="11"/>
                                        </p:tgtEl>
                                      </p:cBhvr>
                                    </p:cmd>
                                  </p:childTnLst>
                                </p:cTn>
                              </p:par>
                            </p:childTnLst>
                          </p:cTn>
                        </p:par>
                        <p:par>
                          <p:cTn id="13" fill="hold">
                            <p:stCondLst>
                              <p:cond delay="18560"/>
                            </p:stCondLst>
                            <p:childTnLst>
                              <p:par>
                                <p:cTn id="14" presetID="1" presetClass="mediacall" presetSubtype="0" fill="hold" nodeType="afterEffect">
                                  <p:stCondLst>
                                    <p:cond delay="0"/>
                                  </p:stCondLst>
                                  <p:childTnLst>
                                    <p:cmd type="call" cmd="playFrom(0.0)">
                                      <p:cBhvr>
                                        <p:cTn id="15" dur="2941" fill="hold"/>
                                        <p:tgtEl>
                                          <p:spTgt spid="4"/>
                                        </p:tgtEl>
                                      </p:cBhvr>
                                    </p:cmd>
                                  </p:childTnLst>
                                </p:cTn>
                              </p:par>
                            </p:childTnLst>
                          </p:cTn>
                        </p:par>
                        <p:par>
                          <p:cTn id="16" fill="hold">
                            <p:stCondLst>
                              <p:cond delay="21501"/>
                            </p:stCondLst>
                            <p:childTnLst>
                              <p:par>
                                <p:cTn id="17" presetID="1" presetClass="mediacall" presetSubtype="0" fill="hold" nodeType="afterEffect">
                                  <p:stCondLst>
                                    <p:cond delay="0"/>
                                  </p:stCondLst>
                                  <p:childTnLst>
                                    <p:cmd type="call" cmd="playFrom(0.0)">
                                      <p:cBhvr>
                                        <p:cTn id="18" dur="6552" fill="hold"/>
                                        <p:tgtEl>
                                          <p:spTgt spid="15"/>
                                        </p:tgtEl>
                                      </p:cBhvr>
                                    </p:cmd>
                                  </p:childTnLst>
                                </p:cTn>
                              </p:par>
                            </p:childTnLst>
                          </p:cTn>
                        </p:par>
                        <p:par>
                          <p:cTn id="19" fill="hold">
                            <p:stCondLst>
                              <p:cond delay="28053"/>
                            </p:stCondLst>
                            <p:childTnLst>
                              <p:par>
                                <p:cTn id="20" presetID="1" presetClass="mediacall" presetSubtype="0" fill="hold" nodeType="afterEffect">
                                  <p:stCondLst>
                                    <p:cond delay="0"/>
                                  </p:stCondLst>
                                  <p:childTnLst>
                                    <p:cmd type="call" cmd="playFrom(0.0)">
                                      <p:cBhvr>
                                        <p:cTn id="21" dur="5172" fill="hold"/>
                                        <p:tgtEl>
                                          <p:spTgt spid="2"/>
                                        </p:tgtEl>
                                      </p:cBhvr>
                                    </p:cmd>
                                  </p:childTnLst>
                                </p:cTn>
                              </p:par>
                            </p:childTnLst>
                          </p:cTn>
                        </p:par>
                        <p:par>
                          <p:cTn id="22" fill="hold">
                            <p:stCondLst>
                              <p:cond delay="33225"/>
                            </p:stCondLst>
                            <p:childTnLst>
                              <p:par>
                                <p:cTn id="23" presetID="1" presetClass="mediacall" presetSubtype="0" fill="hold" nodeType="afterEffect">
                                  <p:stCondLst>
                                    <p:cond delay="0"/>
                                  </p:stCondLst>
                                  <p:childTnLst>
                                    <p:cmd type="call" cmd="playFrom(0.0)">
                                      <p:cBhvr>
                                        <p:cTn id="24" dur="3864" fill="hold"/>
                                        <p:tgtEl>
                                          <p:spTgt spid="16"/>
                                        </p:tgtEl>
                                      </p:cBhvr>
                                    </p:cmd>
                                  </p:childTnLst>
                                </p:cTn>
                              </p:par>
                            </p:childTnLst>
                          </p:cTn>
                        </p:par>
                        <p:par>
                          <p:cTn id="25" fill="hold">
                            <p:stCondLst>
                              <p:cond delay="37089"/>
                            </p:stCondLst>
                            <p:childTnLst>
                              <p:par>
                                <p:cTn id="26" presetID="1" presetClass="mediacall" presetSubtype="0" fill="hold" nodeType="afterEffect">
                                  <p:stCondLst>
                                    <p:cond delay="0"/>
                                  </p:stCondLst>
                                  <p:childTnLst>
                                    <p:cmd type="call" cmd="playFrom(0.0)">
                                      <p:cBhvr>
                                        <p:cTn id="27" dur="2365" fill="hold"/>
                                        <p:tgtEl>
                                          <p:spTgt spid="6"/>
                                        </p:tgtEl>
                                      </p:cBhvr>
                                    </p:cmd>
                                  </p:childTnLst>
                                </p:cTn>
                              </p:par>
                            </p:childTnLst>
                          </p:cTn>
                        </p:par>
                        <p:par>
                          <p:cTn id="28" fill="hold">
                            <p:stCondLst>
                              <p:cond delay="39454"/>
                            </p:stCondLst>
                            <p:childTnLst>
                              <p:par>
                                <p:cTn id="29" presetID="1" presetClass="mediacall" presetSubtype="0" fill="hold" nodeType="afterEffect">
                                  <p:stCondLst>
                                    <p:cond delay="0"/>
                                  </p:stCondLst>
                                  <p:childTnLst>
                                    <p:cmd type="call" cmd="playFrom(0.0)">
                                      <p:cBhvr>
                                        <p:cTn id="30" dur="2717" fill="hold"/>
                                        <p:tgtEl>
                                          <p:spTgt spid="12"/>
                                        </p:tgtEl>
                                      </p:cBhvr>
                                    </p:cmd>
                                  </p:childTnLst>
                                </p:cTn>
                              </p:par>
                            </p:childTnLst>
                          </p:cTn>
                        </p:par>
                        <p:par>
                          <p:cTn id="31" fill="hold">
                            <p:stCondLst>
                              <p:cond delay="42171"/>
                            </p:stCondLst>
                            <p:childTnLst>
                              <p:par>
                                <p:cTn id="32" presetID="1" presetClass="mediacall" presetSubtype="0" fill="hold" nodeType="afterEffect">
                                  <p:stCondLst>
                                    <p:cond delay="0"/>
                                  </p:stCondLst>
                                  <p:childTnLst>
                                    <p:cmd type="call" cmd="playFrom(0.0)">
                                      <p:cBhvr>
                                        <p:cTn id="33" dur="9399" fill="hold"/>
                                        <p:tgtEl>
                                          <p:spTgt spid="7"/>
                                        </p:tgtEl>
                                      </p:cBhvr>
                                    </p:cmd>
                                  </p:childTnLst>
                                </p:cTn>
                              </p:par>
                            </p:childTnLst>
                          </p:cTn>
                        </p:par>
                        <p:par>
                          <p:cTn id="34" fill="hold">
                            <p:stCondLst>
                              <p:cond delay="51570"/>
                            </p:stCondLst>
                            <p:childTnLst>
                              <p:par>
                                <p:cTn id="35" presetID="1" presetClass="mediacall" presetSubtype="0" fill="hold" nodeType="afterEffect">
                                  <p:stCondLst>
                                    <p:cond delay="0"/>
                                  </p:stCondLst>
                                  <p:childTnLst>
                                    <p:cmd type="call" cmd="playFrom(0.0)">
                                      <p:cBhvr>
                                        <p:cTn id="36" dur="2461" fill="hold"/>
                                        <p:tgtEl>
                                          <p:spTgt spid="13"/>
                                        </p:tgtEl>
                                      </p:cBhvr>
                                    </p:cmd>
                                  </p:childTnLst>
                                </p:cTn>
                              </p:par>
                            </p:childTnLst>
                          </p:cTn>
                        </p:par>
                        <p:par>
                          <p:cTn id="37" fill="hold">
                            <p:stCondLst>
                              <p:cond delay="54031"/>
                            </p:stCondLst>
                            <p:childTnLst>
                              <p:par>
                                <p:cTn id="38" presetID="1" presetClass="mediacall" presetSubtype="0" fill="hold" nodeType="afterEffect">
                                  <p:stCondLst>
                                    <p:cond delay="0"/>
                                  </p:stCondLst>
                                  <p:childTnLst>
                                    <p:cmd type="call" cmd="playFrom(0.0)">
                                      <p:cBhvr>
                                        <p:cTn id="39" dur="3237" fill="hold"/>
                                        <p:tgtEl>
                                          <p:spTgt spid="9"/>
                                        </p:tgtEl>
                                      </p:cBhvr>
                                    </p:cmd>
                                  </p:childTnLst>
                                </p:cTn>
                              </p:par>
                            </p:childTnLst>
                          </p:cTn>
                        </p:par>
                        <p:par>
                          <p:cTn id="40" fill="hold">
                            <p:stCondLst>
                              <p:cond delay="57268"/>
                            </p:stCondLst>
                            <p:childTnLst>
                              <p:par>
                                <p:cTn id="41" presetID="1" presetClass="mediacall" presetSubtype="0" fill="hold" nodeType="afterEffect">
                                  <p:stCondLst>
                                    <p:cond delay="0"/>
                                  </p:stCondLst>
                                  <p:childTnLst>
                                    <p:cmd type="call" cmd="playFrom(0.0)">
                                      <p:cBhvr>
                                        <p:cTn id="42" dur="610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audio>
              <p:cMediaNode vol="80000">
                <p:cTn id="44" fill="hold" display="0">
                  <p:stCondLst>
                    <p:cond delay="indefinite"/>
                  </p:stCondLst>
                  <p:endCondLst>
                    <p:cond evt="onStopAudio" delay="0">
                      <p:tgtEl>
                        <p:sldTgt/>
                      </p:tgtEl>
                    </p:cond>
                  </p:endCondLst>
                </p:cTn>
                <p:tgtEl>
                  <p:spTgt spid="4"/>
                </p:tgtEl>
              </p:cMediaNode>
            </p:audio>
            <p:audio>
              <p:cMediaNode vol="80000">
                <p:cTn id="45" fill="hold" display="0">
                  <p:stCondLst>
                    <p:cond delay="indefinite"/>
                  </p:stCondLst>
                  <p:endCondLst>
                    <p:cond evt="onStopAudio" delay="0">
                      <p:tgtEl>
                        <p:sldTgt/>
                      </p:tgtEl>
                    </p:cond>
                  </p:endCondLst>
                </p:cTn>
                <p:tgtEl>
                  <p:spTgt spid="6"/>
                </p:tgtEl>
              </p:cMediaNode>
            </p:audio>
            <p:audio>
              <p:cMediaNode vol="80000">
                <p:cTn id="46" fill="hold" display="0">
                  <p:stCondLst>
                    <p:cond delay="indefinite"/>
                  </p:stCondLst>
                  <p:endCondLst>
                    <p:cond evt="onStopAudio" delay="0">
                      <p:tgtEl>
                        <p:sldTgt/>
                      </p:tgtEl>
                    </p:cond>
                  </p:endCondLst>
                </p:cTn>
                <p:tgtEl>
                  <p:spTgt spid="7"/>
                </p:tgtEl>
              </p:cMediaNode>
            </p:audio>
            <p:audio>
              <p:cMediaNode vol="80000">
                <p:cTn id="47" fill="hold" display="0">
                  <p:stCondLst>
                    <p:cond delay="indefinite"/>
                  </p:stCondLst>
                  <p:endCondLst>
                    <p:cond evt="onStopAudio" delay="0">
                      <p:tgtEl>
                        <p:sldTgt/>
                      </p:tgtEl>
                    </p:cond>
                  </p:endCondLst>
                </p:cTn>
                <p:tgtEl>
                  <p:spTgt spid="9"/>
                </p:tgtEl>
              </p:cMediaNode>
            </p:audio>
            <p:audio>
              <p:cMediaNode vol="80000">
                <p:cTn id="48" fill="hold" display="0">
                  <p:stCondLst>
                    <p:cond delay="indefinite"/>
                  </p:stCondLst>
                  <p:endCondLst>
                    <p:cond evt="onStopAudio" delay="0">
                      <p:tgtEl>
                        <p:sldTgt/>
                      </p:tgtEl>
                    </p:cond>
                  </p:endCondLst>
                </p:cTn>
                <p:tgtEl>
                  <p:spTgt spid="10"/>
                </p:tgtEl>
              </p:cMediaNode>
            </p:audio>
            <p:audio>
              <p:cMediaNode vol="80000">
                <p:cTn id="49" fill="hold" display="0">
                  <p:stCondLst>
                    <p:cond delay="indefinite"/>
                  </p:stCondLst>
                  <p:endCondLst>
                    <p:cond evt="onStopAudio" delay="0">
                      <p:tgtEl>
                        <p:sldTgt/>
                      </p:tgtEl>
                    </p:cond>
                  </p:endCondLst>
                </p:cTn>
                <p:tgtEl>
                  <p:spTgt spid="12"/>
                </p:tgtEl>
              </p:cMediaNode>
            </p:audio>
            <p:audio>
              <p:cMediaNode vol="80000">
                <p:cTn id="50" fill="hold" display="0">
                  <p:stCondLst>
                    <p:cond delay="indefinite"/>
                  </p:stCondLst>
                  <p:endCondLst>
                    <p:cond evt="onStopAudio" delay="0">
                      <p:tgtEl>
                        <p:sldTgt/>
                      </p:tgtEl>
                    </p:cond>
                  </p:endCondLst>
                </p:cTn>
                <p:tgtEl>
                  <p:spTgt spid="13"/>
                </p:tgtEl>
              </p:cMediaNode>
            </p:audio>
            <p:audio>
              <p:cMediaNode vol="80000">
                <p:cTn id="51" fill="hold" display="0">
                  <p:stCondLst>
                    <p:cond delay="indefinite"/>
                  </p:stCondLst>
                  <p:endCondLst>
                    <p:cond evt="onStopAudio" delay="0">
                      <p:tgtEl>
                        <p:sldTgt/>
                      </p:tgtEl>
                    </p:cond>
                  </p:endCondLst>
                </p:cTn>
                <p:tgtEl>
                  <p:spTgt spid="8"/>
                </p:tgtEl>
              </p:cMediaNode>
            </p:audio>
            <p:audio>
              <p:cMediaNode vol="80000">
                <p:cTn id="52" fill="hold" display="0">
                  <p:stCondLst>
                    <p:cond delay="indefinite"/>
                  </p:stCondLst>
                  <p:endCondLst>
                    <p:cond evt="onStopAudio" delay="0">
                      <p:tgtEl>
                        <p:sldTgt/>
                      </p:tgtEl>
                    </p:cond>
                  </p:endCondLst>
                </p:cTn>
                <p:tgtEl>
                  <p:spTgt spid="11"/>
                </p:tgtEl>
              </p:cMediaNode>
            </p:audio>
            <p:audio>
              <p:cMediaNode vol="80000">
                <p:cTn id="53" fill="hold" display="0">
                  <p:stCondLst>
                    <p:cond delay="indefinite"/>
                  </p:stCondLst>
                  <p:endCondLst>
                    <p:cond evt="onStopAudio" delay="0">
                      <p:tgtEl>
                        <p:sldTgt/>
                      </p:tgtEl>
                    </p:cond>
                  </p:endCondLst>
                </p:cTn>
                <p:tgtEl>
                  <p:spTgt spid="15"/>
                </p:tgtEl>
              </p:cMediaNode>
            </p:audio>
            <p:audio>
              <p:cMediaNode vol="80000">
                <p:cTn id="54" fill="hold" display="0">
                  <p:stCondLst>
                    <p:cond delay="indefinite"/>
                  </p:stCondLst>
                  <p:endCondLst>
                    <p:cond evt="onStopAudio" delay="0">
                      <p:tgtEl>
                        <p:sldTgt/>
                      </p:tgtEl>
                    </p:cond>
                  </p:endCondLst>
                </p:cTn>
                <p:tgtEl>
                  <p:spTgt spid="16"/>
                </p:tgtEl>
              </p:cMediaNode>
            </p:audio>
            <p:audio>
              <p:cMediaNode vol="80000">
                <p:cTn id="55" fill="hold" display="0">
                  <p:stCondLst>
                    <p:cond delay="indefinite"/>
                  </p:stCondLst>
                  <p:endCondLst>
                    <p:cond evt="onStopAudio" delay="0">
                      <p:tgtEl>
                        <p:sldTgt/>
                      </p:tgtEl>
                    </p:cond>
                  </p:endCondLst>
                </p:cTn>
                <p:tgtEl>
                  <p:spTgt spid="1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72218" y="16105"/>
            <a:ext cx="9844534" cy="6825800"/>
          </a:xfrm>
          <a:prstGeom prst="rect">
            <a:avLst/>
          </a:prstGeom>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1122363"/>
            <a:ext cx="9144000" cy="3063240"/>
          </a:xfrm>
        </p:spPr>
        <p:txBody>
          <a:bodyPr>
            <a:normAutofit/>
          </a:bodyPr>
          <a:lstStyle/>
          <a:p>
            <a:r>
              <a:rPr lang="it-IT" sz="6600" b="1" dirty="0">
                <a:solidFill>
                  <a:srgbClr val="FF0000"/>
                </a:solidFill>
              </a:rPr>
              <a:t>Capitolo 6</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5400" b="1" dirty="0">
                <a:solidFill>
                  <a:srgbClr val="FF0000"/>
                </a:solidFill>
              </a:rPr>
              <a:t>L’epilogo</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104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124754"/>
          </a:xfrm>
          <a:prstGeom prst="rect">
            <a:avLst/>
          </a:prstGeom>
          <a:noFill/>
        </p:spPr>
        <p:txBody>
          <a:bodyPr wrap="square" rtlCol="0">
            <a:spAutoFit/>
          </a:bodyPr>
          <a:lstStyle/>
          <a:p>
            <a:pPr algn="just"/>
            <a:r>
              <a:rPr lang="it-IT" sz="2800" dirty="0">
                <a:solidFill>
                  <a:srgbClr val="FF0000"/>
                </a:solidFill>
              </a:rPr>
              <a:t>    Appena usciti dalla finestra i due amici si ritrovarono in un vortice nero, poco dopo si risvegliarono nel salotto di casa davanti al gioco senza alcuna spiegazione.</a:t>
            </a:r>
          </a:p>
          <a:p>
            <a:pPr algn="just"/>
            <a:r>
              <a:rPr lang="it-IT" sz="2800" dirty="0">
                <a:solidFill>
                  <a:srgbClr val="FF0000"/>
                </a:solidFill>
              </a:rPr>
              <a:t>    Elizabeth: </a:t>
            </a:r>
            <a:r>
              <a:rPr lang="it-IT" sz="2800" i="1" dirty="0">
                <a:solidFill>
                  <a:schemeClr val="accent5">
                    <a:lumMod val="60000"/>
                    <a:lumOff val="40000"/>
                  </a:schemeClr>
                </a:solidFill>
              </a:rPr>
              <a:t>Alex non ci posso credere, finalmente siamo a casa sani e salvi!</a:t>
            </a:r>
          </a:p>
          <a:p>
            <a:pPr algn="just"/>
            <a:r>
              <a:rPr lang="it-IT" sz="2800" dirty="0">
                <a:solidFill>
                  <a:srgbClr val="FF0000"/>
                </a:solidFill>
              </a:rPr>
              <a:t>    Alex: </a:t>
            </a:r>
            <a:r>
              <a:rPr lang="it-IT" sz="2800" i="1" dirty="0">
                <a:solidFill>
                  <a:srgbClr val="FFC000"/>
                </a:solidFill>
              </a:rPr>
              <a:t>Sì, per fortuna è finito tutto!</a:t>
            </a:r>
          </a:p>
          <a:p>
            <a:pPr algn="just"/>
            <a:r>
              <a:rPr lang="it-IT" sz="2800" dirty="0">
                <a:solidFill>
                  <a:srgbClr val="FF0000"/>
                </a:solidFill>
              </a:rPr>
              <a:t>    Elizabeth: </a:t>
            </a:r>
            <a:r>
              <a:rPr lang="it-IT" sz="2800" dirty="0">
                <a:solidFill>
                  <a:schemeClr val="accent5">
                    <a:lumMod val="60000"/>
                    <a:lumOff val="40000"/>
                  </a:schemeClr>
                </a:solidFill>
              </a:rPr>
              <a:t>Promettiamoci che non ci giocheremo mai più!</a:t>
            </a:r>
          </a:p>
          <a:p>
            <a:pPr algn="just"/>
            <a:r>
              <a:rPr lang="it-IT" sz="2800" dirty="0">
                <a:solidFill>
                  <a:srgbClr val="FF0000"/>
                </a:solidFill>
              </a:rPr>
              <a:t>    Alex: </a:t>
            </a:r>
            <a:r>
              <a:rPr lang="it-IT" sz="2800" i="1" dirty="0">
                <a:solidFill>
                  <a:srgbClr val="FFC000"/>
                </a:solidFill>
              </a:rPr>
              <a:t>Promesso.</a:t>
            </a:r>
          </a:p>
          <a:p>
            <a:pPr algn="just"/>
            <a:r>
              <a:rPr lang="it-IT" sz="2800" dirty="0">
                <a:solidFill>
                  <a:srgbClr val="FF0000"/>
                </a:solidFill>
              </a:rPr>
              <a:t>    Elizabeth: </a:t>
            </a:r>
            <a:r>
              <a:rPr lang="it-IT" sz="2800" i="1" dirty="0">
                <a:solidFill>
                  <a:schemeClr val="accent5">
                    <a:lumMod val="60000"/>
                    <a:lumOff val="40000"/>
                  </a:schemeClr>
                </a:solidFill>
              </a:rPr>
              <a:t>Dai muoviamoci andiamo a fare dolcetto o scherzetto e dimentichiamoci tutto quello che è successo oggi! </a:t>
            </a:r>
          </a:p>
          <a:p>
            <a:endParaRPr lang="it-IT" sz="2800" dirty="0">
              <a:solidFill>
                <a:srgbClr val="FF0000"/>
              </a:solidFill>
            </a:endParaRPr>
          </a:p>
          <a:p>
            <a:r>
              <a:rPr lang="it-IT" sz="2800" dirty="0">
                <a:solidFill>
                  <a:srgbClr val="FF0000"/>
                </a:solidFill>
              </a:rPr>
              <a:t>     Senza che lo sapessero, una sinistra figura, con un ghigno dai denti giallastri e i suoi occhi diabolici osservava i due dal vialetto dietro casa. </a:t>
            </a:r>
          </a:p>
          <a:p>
            <a:br>
              <a:rPr lang="it-IT" sz="2800" dirty="0">
                <a:solidFill>
                  <a:srgbClr val="FF0000"/>
                </a:solidFill>
              </a:rPr>
            </a:br>
            <a:endParaRPr lang="it-IT" sz="2800" dirty="0">
              <a:solidFill>
                <a:srgbClr val="FF0000"/>
              </a:solidFill>
            </a:endParaRPr>
          </a:p>
        </p:txBody>
      </p:sp>
      <p:sp>
        <p:nvSpPr>
          <p:cNvPr id="3" name="Segnaposto numero diapositiva 2">
            <a:extLst>
              <a:ext uri="{FF2B5EF4-FFF2-40B4-BE49-F238E27FC236}">
                <a16:creationId xmlns:a16="http://schemas.microsoft.com/office/drawing/2014/main" id="{E9611D8D-661F-4C1B-A30C-C6729919CC4D}"/>
              </a:ext>
            </a:extLst>
          </p:cNvPr>
          <p:cNvSpPr>
            <a:spLocks noGrp="1"/>
          </p:cNvSpPr>
          <p:nvPr>
            <p:ph type="sldNum" sz="quarter" idx="12"/>
          </p:nvPr>
        </p:nvSpPr>
        <p:spPr>
          <a:xfrm>
            <a:off x="9147496" y="6456362"/>
            <a:ext cx="2743200" cy="365125"/>
          </a:xfrm>
        </p:spPr>
        <p:txBody>
          <a:bodyPr/>
          <a:lstStyle/>
          <a:p>
            <a:fld id="{B2BE307D-A02E-4919-9ED7-69DB0404785E}" type="slidenum">
              <a:rPr lang="it-IT" smtClean="0"/>
              <a:t>15</a:t>
            </a:fld>
            <a:endParaRPr lang="it-IT"/>
          </a:p>
        </p:txBody>
      </p:sp>
      <p:pic>
        <p:nvPicPr>
          <p:cNvPr id="6" name="12">
            <a:hlinkClick r:id="" action="ppaction://media"/>
            <a:extLst>
              <a:ext uri="{FF2B5EF4-FFF2-40B4-BE49-F238E27FC236}">
                <a16:creationId xmlns:a16="http://schemas.microsoft.com/office/drawing/2014/main" id="{36C5FE8F-6AD0-4CB8-822C-4D8EC9E0212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28600" y="1616978"/>
            <a:ext cx="304800" cy="304800"/>
          </a:xfrm>
          <a:prstGeom prst="rect">
            <a:avLst/>
          </a:prstGeom>
        </p:spPr>
      </p:pic>
      <p:pic>
        <p:nvPicPr>
          <p:cNvPr id="7" name="13">
            <a:hlinkClick r:id="" action="ppaction://media"/>
            <a:extLst>
              <a:ext uri="{FF2B5EF4-FFF2-40B4-BE49-F238E27FC236}">
                <a16:creationId xmlns:a16="http://schemas.microsoft.com/office/drawing/2014/main" id="{D8651EB0-0785-4CFF-95C0-6D56B23B048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28600" y="2482721"/>
            <a:ext cx="304800" cy="304800"/>
          </a:xfrm>
          <a:prstGeom prst="rect">
            <a:avLst/>
          </a:prstGeom>
        </p:spPr>
      </p:pic>
      <p:pic>
        <p:nvPicPr>
          <p:cNvPr id="8" name="14">
            <a:hlinkClick r:id="" action="ppaction://media"/>
            <a:extLst>
              <a:ext uri="{FF2B5EF4-FFF2-40B4-BE49-F238E27FC236}">
                <a16:creationId xmlns:a16="http://schemas.microsoft.com/office/drawing/2014/main" id="{7FD9583C-94FA-493F-88B6-CFEFCEBAF220}"/>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228600" y="3348464"/>
            <a:ext cx="304800" cy="304800"/>
          </a:xfrm>
          <a:prstGeom prst="rect">
            <a:avLst/>
          </a:prstGeom>
        </p:spPr>
      </p:pic>
      <p:pic>
        <p:nvPicPr>
          <p:cNvPr id="4" name="Battuta 14">
            <a:hlinkClick r:id="" action="ppaction://media"/>
            <a:extLst>
              <a:ext uri="{FF2B5EF4-FFF2-40B4-BE49-F238E27FC236}">
                <a16:creationId xmlns:a16="http://schemas.microsoft.com/office/drawing/2014/main" id="{0F2FD2DC-613B-4804-AB7F-D4D1E6F2343D}"/>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228600" y="2086264"/>
            <a:ext cx="304800" cy="304800"/>
          </a:xfrm>
          <a:prstGeom prst="rect">
            <a:avLst/>
          </a:prstGeom>
        </p:spPr>
      </p:pic>
      <p:pic>
        <p:nvPicPr>
          <p:cNvPr id="9" name="Battuta 15">
            <a:hlinkClick r:id="" action="ppaction://media"/>
            <a:extLst>
              <a:ext uri="{FF2B5EF4-FFF2-40B4-BE49-F238E27FC236}">
                <a16:creationId xmlns:a16="http://schemas.microsoft.com/office/drawing/2014/main" id="{C391C650-6882-4830-AEA0-70B475029348}"/>
              </a:ext>
            </a:extLst>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228600" y="2920781"/>
            <a:ext cx="304800" cy="304800"/>
          </a:xfrm>
          <a:prstGeom prst="rect">
            <a:avLst/>
          </a:prstGeom>
        </p:spPr>
      </p:pic>
      <p:pic>
        <p:nvPicPr>
          <p:cNvPr id="10" name="AUD-20210103-WA0015">
            <a:hlinkClick r:id="" action="ppaction://media"/>
            <a:extLst>
              <a:ext uri="{FF2B5EF4-FFF2-40B4-BE49-F238E27FC236}">
                <a16:creationId xmlns:a16="http://schemas.microsoft.com/office/drawing/2014/main" id="{D71534C7-A77D-454C-9FEC-AD25DF21AFB0}"/>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266700" y="373606"/>
            <a:ext cx="304800" cy="304800"/>
          </a:xfrm>
          <a:prstGeom prst="rect">
            <a:avLst/>
          </a:prstGeom>
        </p:spPr>
      </p:pic>
      <p:pic>
        <p:nvPicPr>
          <p:cNvPr id="11" name="risata">
            <a:hlinkClick r:id="" action="ppaction://media"/>
            <a:extLst>
              <a:ext uri="{FF2B5EF4-FFF2-40B4-BE49-F238E27FC236}">
                <a16:creationId xmlns:a16="http://schemas.microsoft.com/office/drawing/2014/main" id="{AEF3814B-820C-4876-8DDE-109A21369A77}"/>
              </a:ext>
            </a:extLst>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9420225" y="5036890"/>
            <a:ext cx="341327" cy="341327"/>
          </a:xfrm>
          <a:prstGeom prst="rect">
            <a:avLst/>
          </a:prstGeom>
        </p:spPr>
      </p:pic>
      <p:pic>
        <p:nvPicPr>
          <p:cNvPr id="12" name="L20">
            <a:hlinkClick r:id="" action="ppaction://media"/>
            <a:extLst>
              <a:ext uri="{FF2B5EF4-FFF2-40B4-BE49-F238E27FC236}">
                <a16:creationId xmlns:a16="http://schemas.microsoft.com/office/drawing/2014/main" id="{560145FB-CC3C-430B-9C3D-361D01BB9C8B}"/>
              </a:ext>
            </a:extLst>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276225" y="4640948"/>
            <a:ext cx="295275" cy="295275"/>
          </a:xfrm>
          <a:prstGeom prst="rect">
            <a:avLst/>
          </a:prstGeom>
        </p:spPr>
      </p:pic>
    </p:spTree>
    <p:extLst>
      <p:ext uri="{BB962C8B-B14F-4D97-AF65-F5344CB8AC3E}">
        <p14:creationId xmlns:p14="http://schemas.microsoft.com/office/powerpoint/2010/main" val="12307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8" fill="hold"/>
                                        <p:tgtEl>
                                          <p:spTgt spid="10"/>
                                        </p:tgtEl>
                                      </p:cBhvr>
                                    </p:cmd>
                                  </p:childTnLst>
                                </p:cTn>
                              </p:par>
                            </p:childTnLst>
                          </p:cTn>
                        </p:par>
                        <p:par>
                          <p:cTn id="7" fill="hold">
                            <p:stCondLst>
                              <p:cond delay="10588"/>
                            </p:stCondLst>
                            <p:childTnLst>
                              <p:par>
                                <p:cTn id="8" presetID="1" presetClass="mediacall" presetSubtype="0" fill="hold" nodeType="afterEffect">
                                  <p:stCondLst>
                                    <p:cond delay="0"/>
                                  </p:stCondLst>
                                  <p:childTnLst>
                                    <p:cmd type="call" cmd="playFrom(0.0)">
                                      <p:cBhvr>
                                        <p:cTn id="9" dur="6287" fill="hold"/>
                                        <p:tgtEl>
                                          <p:spTgt spid="6"/>
                                        </p:tgtEl>
                                      </p:cBhvr>
                                    </p:cmd>
                                  </p:childTnLst>
                                </p:cTn>
                              </p:par>
                            </p:childTnLst>
                          </p:cTn>
                        </p:par>
                        <p:par>
                          <p:cTn id="10" fill="hold">
                            <p:stCondLst>
                              <p:cond delay="16875"/>
                            </p:stCondLst>
                            <p:childTnLst>
                              <p:par>
                                <p:cTn id="11" presetID="1" presetClass="mediacall" presetSubtype="0" fill="hold" nodeType="afterEffect">
                                  <p:stCondLst>
                                    <p:cond delay="0"/>
                                  </p:stCondLst>
                                  <p:childTnLst>
                                    <p:cmd type="call" cmd="playFrom(0.0)">
                                      <p:cBhvr>
                                        <p:cTn id="12" dur="3738" fill="hold"/>
                                        <p:tgtEl>
                                          <p:spTgt spid="4"/>
                                        </p:tgtEl>
                                      </p:cBhvr>
                                    </p:cmd>
                                  </p:childTnLst>
                                </p:cTn>
                              </p:par>
                            </p:childTnLst>
                          </p:cTn>
                        </p:par>
                        <p:par>
                          <p:cTn id="13" fill="hold">
                            <p:stCondLst>
                              <p:cond delay="20613"/>
                            </p:stCondLst>
                            <p:childTnLst>
                              <p:par>
                                <p:cTn id="14" presetID="1" presetClass="mediacall" presetSubtype="0" fill="hold" nodeType="afterEffect">
                                  <p:stCondLst>
                                    <p:cond delay="0"/>
                                  </p:stCondLst>
                                  <p:childTnLst>
                                    <p:cmd type="call" cmd="playFrom(0.0)">
                                      <p:cBhvr>
                                        <p:cTn id="15" dur="3474" fill="hold"/>
                                        <p:tgtEl>
                                          <p:spTgt spid="7"/>
                                        </p:tgtEl>
                                      </p:cBhvr>
                                    </p:cmd>
                                  </p:childTnLst>
                                </p:cTn>
                              </p:par>
                            </p:childTnLst>
                          </p:cTn>
                        </p:par>
                        <p:par>
                          <p:cTn id="16" fill="hold">
                            <p:stCondLst>
                              <p:cond delay="24087"/>
                            </p:stCondLst>
                            <p:childTnLst>
                              <p:par>
                                <p:cTn id="17" presetID="1" presetClass="mediacall" presetSubtype="0" fill="hold" nodeType="afterEffect">
                                  <p:stCondLst>
                                    <p:cond delay="0"/>
                                  </p:stCondLst>
                                  <p:childTnLst>
                                    <p:cmd type="call" cmd="playFrom(0.0)">
                                      <p:cBhvr>
                                        <p:cTn id="18" dur="1904" fill="hold"/>
                                        <p:tgtEl>
                                          <p:spTgt spid="9"/>
                                        </p:tgtEl>
                                      </p:cBhvr>
                                    </p:cmd>
                                  </p:childTnLst>
                                </p:cTn>
                              </p:par>
                            </p:childTnLst>
                          </p:cTn>
                        </p:par>
                        <p:par>
                          <p:cTn id="19" fill="hold">
                            <p:stCondLst>
                              <p:cond delay="25991"/>
                            </p:stCondLst>
                            <p:childTnLst>
                              <p:par>
                                <p:cTn id="20" presetID="1" presetClass="mediacall" presetSubtype="0" fill="hold" nodeType="afterEffect">
                                  <p:stCondLst>
                                    <p:cond delay="0"/>
                                  </p:stCondLst>
                                  <p:childTnLst>
                                    <p:cmd type="call" cmd="playFrom(0.0)">
                                      <p:cBhvr>
                                        <p:cTn id="21" dur="6978" fill="hold"/>
                                        <p:tgtEl>
                                          <p:spTgt spid="8"/>
                                        </p:tgtEl>
                                      </p:cBhvr>
                                    </p:cmd>
                                  </p:childTnLst>
                                </p:cTn>
                              </p:par>
                            </p:childTnLst>
                          </p:cTn>
                        </p:par>
                        <p:par>
                          <p:cTn id="22" fill="hold">
                            <p:stCondLst>
                              <p:cond delay="32969"/>
                            </p:stCondLst>
                            <p:childTnLst>
                              <p:par>
                                <p:cTn id="23" presetID="1" presetClass="mediacall" presetSubtype="0" fill="hold" nodeType="afterEffect">
                                  <p:stCondLst>
                                    <p:cond delay="0"/>
                                  </p:stCondLst>
                                  <p:childTnLst>
                                    <p:cmd type="call" cmd="playFrom(0.0)">
                                      <p:cBhvr>
                                        <p:cTn id="24" dur="8800" fill="hold"/>
                                        <p:tgtEl>
                                          <p:spTgt spid="12"/>
                                        </p:tgtEl>
                                      </p:cBhvr>
                                    </p:cmd>
                                  </p:childTnLst>
                                </p:cTn>
                              </p:par>
                            </p:childTnLst>
                          </p:cTn>
                        </p:par>
                        <p:par>
                          <p:cTn id="25" fill="hold">
                            <p:stCondLst>
                              <p:cond delay="41769"/>
                            </p:stCondLst>
                            <p:childTnLst>
                              <p:par>
                                <p:cTn id="26" presetID="1" presetClass="mediacall" presetSubtype="0" fill="hold" nodeType="afterEffect">
                                  <p:stCondLst>
                                    <p:cond delay="0"/>
                                  </p:stCondLst>
                                  <p:childTnLst>
                                    <p:cmd type="call" cmd="playFrom(0.0)">
                                      <p:cBhvr>
                                        <p:cTn id="27" dur="20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audio>
              <p:cMediaNode vol="80000">
                <p:cTn id="29" fill="hold" display="0">
                  <p:stCondLst>
                    <p:cond delay="indefinite"/>
                  </p:stCondLst>
                  <p:endCondLst>
                    <p:cond evt="onStopAudio" delay="0">
                      <p:tgtEl>
                        <p:sldTgt/>
                      </p:tgtEl>
                    </p:cond>
                  </p:endCondLst>
                </p:cTn>
                <p:tgtEl>
                  <p:spTgt spid="7"/>
                </p:tgtEl>
              </p:cMediaNode>
            </p:audio>
            <p:audio>
              <p:cMediaNode vol="80000">
                <p:cTn id="30" fill="hold" display="0">
                  <p:stCondLst>
                    <p:cond delay="indefinite"/>
                  </p:stCondLst>
                  <p:endCondLst>
                    <p:cond evt="onStopAudio" delay="0">
                      <p:tgtEl>
                        <p:sldTgt/>
                      </p:tgtEl>
                    </p:cond>
                  </p:endCondLst>
                </p:cTn>
                <p:tgtEl>
                  <p:spTgt spid="8"/>
                </p:tgtEl>
              </p:cMediaNode>
            </p:audio>
            <p:audio>
              <p:cMediaNode vol="80000">
                <p:cTn id="31" fill="hold" display="0">
                  <p:stCondLst>
                    <p:cond delay="indefinite"/>
                  </p:stCondLst>
                  <p:endCondLst>
                    <p:cond evt="onStopAudio" delay="0">
                      <p:tgtEl>
                        <p:sldTgt/>
                      </p:tgtEl>
                    </p:cond>
                  </p:endCondLst>
                </p:cTn>
                <p:tgtEl>
                  <p:spTgt spid="4"/>
                </p:tgtEl>
              </p:cMediaNode>
            </p:audio>
            <p:audio>
              <p:cMediaNode vol="80000">
                <p:cTn id="32" fill="hold" display="0">
                  <p:stCondLst>
                    <p:cond delay="indefinite"/>
                  </p:stCondLst>
                  <p:endCondLst>
                    <p:cond evt="onStopAudio" delay="0">
                      <p:tgtEl>
                        <p:sldTgt/>
                      </p:tgtEl>
                    </p:cond>
                  </p:endCondLst>
                </p:cTn>
                <p:tgtEl>
                  <p:spTgt spid="9"/>
                </p:tgtEl>
              </p:cMediaNode>
            </p:audio>
            <p:audio>
              <p:cMediaNode vol="80000">
                <p:cTn id="33" fill="hold" display="0">
                  <p:stCondLst>
                    <p:cond delay="indefinite"/>
                  </p:stCondLst>
                  <p:endCondLst>
                    <p:cond evt="onStopAudio" delay="0">
                      <p:tgtEl>
                        <p:sldTgt/>
                      </p:tgtEl>
                    </p:cond>
                  </p:endCondLst>
                </p:cTn>
                <p:tgtEl>
                  <p:spTgt spid="10"/>
                </p:tgtEl>
              </p:cMediaNode>
            </p:audio>
            <p:audio>
              <p:cMediaNode vol="80000">
                <p:cTn id="34" fill="hold" display="0">
                  <p:stCondLst>
                    <p:cond delay="indefinite"/>
                  </p:stCondLst>
                  <p:endCondLst>
                    <p:cond evt="onStopAudio" delay="0">
                      <p:tgtEl>
                        <p:sldTgt/>
                      </p:tgtEl>
                    </p:cond>
                  </p:endCondLst>
                </p:cTn>
                <p:tgtEl>
                  <p:spTgt spid="11"/>
                </p:tgtEl>
              </p:cMediaNode>
            </p:audio>
            <p:audio>
              <p:cMediaNode vol="80000">
                <p:cTn id="35" fill="hold" display="0">
                  <p:stCondLst>
                    <p:cond delay="indefinite"/>
                  </p:stCondLst>
                  <p:endCondLst>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1016030"/>
            <a:ext cx="11544300" cy="4339650"/>
          </a:xfrm>
          <a:prstGeom prst="rect">
            <a:avLst/>
          </a:prstGeom>
          <a:noFill/>
        </p:spPr>
        <p:txBody>
          <a:bodyPr wrap="square" rtlCol="0">
            <a:spAutoFit/>
          </a:bodyPr>
          <a:lstStyle/>
          <a:p>
            <a:pPr algn="just"/>
            <a:r>
              <a:rPr lang="it-IT" sz="13800" dirty="0">
                <a:solidFill>
                  <a:srgbClr val="FF0000"/>
                </a:solidFill>
              </a:rPr>
              <a:t>FINE    </a:t>
            </a:r>
            <a:br>
              <a:rPr lang="it-IT" sz="13800" dirty="0">
                <a:solidFill>
                  <a:srgbClr val="FF0000"/>
                </a:solidFill>
              </a:rPr>
            </a:br>
            <a:endParaRPr lang="it-IT" sz="13800" dirty="0">
              <a:solidFill>
                <a:srgbClr val="FF0000"/>
              </a:solidFill>
            </a:endParaRPr>
          </a:p>
        </p:txBody>
      </p:sp>
      <p:sp>
        <p:nvSpPr>
          <p:cNvPr id="3" name="Segnaposto numero diapositiva 2">
            <a:extLst>
              <a:ext uri="{FF2B5EF4-FFF2-40B4-BE49-F238E27FC236}">
                <a16:creationId xmlns:a16="http://schemas.microsoft.com/office/drawing/2014/main" id="{E9611D8D-661F-4C1B-A30C-C6729919CC4D}"/>
              </a:ext>
            </a:extLst>
          </p:cNvPr>
          <p:cNvSpPr>
            <a:spLocks noGrp="1"/>
          </p:cNvSpPr>
          <p:nvPr>
            <p:ph type="sldNum" sz="quarter" idx="12"/>
          </p:nvPr>
        </p:nvSpPr>
        <p:spPr>
          <a:xfrm>
            <a:off x="9147496" y="6456362"/>
            <a:ext cx="2743200" cy="365125"/>
          </a:xfrm>
        </p:spPr>
        <p:txBody>
          <a:bodyPr/>
          <a:lstStyle/>
          <a:p>
            <a:fld id="{B2BE307D-A02E-4919-9ED7-69DB0404785E}" type="slidenum">
              <a:rPr lang="it-IT" smtClean="0"/>
              <a:t>16</a:t>
            </a:fld>
            <a:endParaRPr lang="it-IT"/>
          </a:p>
        </p:txBody>
      </p:sp>
      <p:pic>
        <p:nvPicPr>
          <p:cNvPr id="2" name="colonna sonora">
            <a:hlinkClick r:id="" action="ppaction://media"/>
            <a:extLst>
              <a:ext uri="{FF2B5EF4-FFF2-40B4-BE49-F238E27FC236}">
                <a16:creationId xmlns:a16="http://schemas.microsoft.com/office/drawing/2014/main" id="{5B226C85-9982-4238-B58D-F898D5FC8C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304800" cy="304800"/>
          </a:xfrm>
          <a:prstGeom prst="rect">
            <a:avLst/>
          </a:prstGeom>
        </p:spPr>
      </p:pic>
    </p:spTree>
    <p:extLst>
      <p:ext uri="{BB962C8B-B14F-4D97-AF65-F5344CB8AC3E}">
        <p14:creationId xmlns:p14="http://schemas.microsoft.com/office/powerpoint/2010/main" val="11028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1" presetClass="mediacall" presetSubtype="0" fill="hold" nodeType="withEffect">
                                  <p:stCondLst>
                                    <p:cond delay="0"/>
                                  </p:stCondLst>
                                  <p:childTnLst>
                                    <p:cmd type="call" cmd="playFrom(0.0)">
                                      <p:cBhvr>
                                        <p:cTn id="12" dur="14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4607" y="267501"/>
            <a:ext cx="9199756" cy="6323007"/>
          </a:xfrm>
          <a:prstGeom prst="rect">
            <a:avLst/>
          </a:prstGeom>
          <a:solidFill>
            <a:schemeClr val="tx1"/>
          </a:solidFill>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3098799"/>
            <a:ext cx="9144000" cy="1086803"/>
          </a:xfrm>
        </p:spPr>
        <p:txBody>
          <a:bodyPr>
            <a:normAutofit/>
          </a:bodyPr>
          <a:lstStyle/>
          <a:p>
            <a:r>
              <a:rPr lang="it-IT" sz="6600" b="1" dirty="0">
                <a:solidFill>
                  <a:srgbClr val="FF0000"/>
                </a:solidFill>
              </a:rPr>
              <a:t>Capitolo 1</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6600" b="1" dirty="0">
                <a:solidFill>
                  <a:srgbClr val="FF0000"/>
                </a:solidFill>
              </a:rPr>
              <a:t>L’inizio</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81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555641"/>
          </a:xfrm>
          <a:prstGeom prst="rect">
            <a:avLst/>
          </a:prstGeom>
          <a:noFill/>
        </p:spPr>
        <p:txBody>
          <a:bodyPr wrap="square" rtlCol="0">
            <a:spAutoFit/>
          </a:bodyPr>
          <a:lstStyle/>
          <a:p>
            <a:pPr algn="just"/>
            <a:r>
              <a:rPr lang="it-IT" sz="2800" dirty="0">
                <a:solidFill>
                  <a:srgbClr val="FF0000"/>
                </a:solidFill>
              </a:rPr>
              <a:t>     Alex ed Elizabeth dopo averne sentito parlare da così tanto tempo dai loro compagni di classe, volevano provare il gioco del momento chiamato «Story Cube». Loro pensavano che il giorno migliore per provare il gioco fosse la notte di Halloween. </a:t>
            </a:r>
          </a:p>
          <a:p>
            <a:pPr algn="just"/>
            <a:br>
              <a:rPr lang="it-IT" sz="2800" dirty="0">
                <a:solidFill>
                  <a:srgbClr val="FF0000"/>
                </a:solidFill>
              </a:rPr>
            </a:br>
            <a:r>
              <a:rPr lang="it-IT" sz="2800" dirty="0">
                <a:solidFill>
                  <a:srgbClr val="FF0000"/>
                </a:solidFill>
              </a:rPr>
              <a:t>Loro sono due ragazzi delle medie, migliori amici da quando erano piccoli. Alex ha dei capelli di un castano chiaro quasi biondo con degli occhi verdi molto grandi è vivaci. Il suo carattere però è totalmente diverso dall’aspetto dei suoi occhi infatti è molto timido e spesso è pessimista, ma sempre disponibile e simpatico.</a:t>
            </a:r>
          </a:p>
          <a:p>
            <a:pPr algn="just"/>
            <a:r>
              <a:rPr lang="it-IT" sz="2800" dirty="0">
                <a:solidFill>
                  <a:srgbClr val="FF0000"/>
                </a:solidFill>
              </a:rPr>
              <a:t>Elizabeth, che tutti chiamano Beth, invece è totalmente diversa da Alex, ha dei capelli lunghi color rosso fuoco, con occhi color nocciola; e a differenza di Alex lei ha un carattere molto coraggioso e altruista.</a:t>
            </a:r>
          </a:p>
          <a:p>
            <a:br>
              <a:rPr lang="it-IT" sz="2800" dirty="0">
                <a:solidFill>
                  <a:srgbClr val="FF0000"/>
                </a:solidFill>
              </a:rPr>
            </a:br>
            <a:endParaRPr lang="it-IT" sz="2800" dirty="0">
              <a:solidFill>
                <a:srgbClr val="FF0000"/>
              </a:solidFill>
            </a:endParaRPr>
          </a:p>
        </p:txBody>
      </p:sp>
      <p:sp>
        <p:nvSpPr>
          <p:cNvPr id="2" name="Segnaposto numero diapositiva 1">
            <a:extLst>
              <a:ext uri="{FF2B5EF4-FFF2-40B4-BE49-F238E27FC236}">
                <a16:creationId xmlns:a16="http://schemas.microsoft.com/office/drawing/2014/main" id="{F1A75A24-B8FA-4937-B955-4C8669C1A204}"/>
              </a:ext>
            </a:extLst>
          </p:cNvPr>
          <p:cNvSpPr>
            <a:spLocks noGrp="1"/>
          </p:cNvSpPr>
          <p:nvPr>
            <p:ph type="sldNum" sz="quarter" idx="12"/>
          </p:nvPr>
        </p:nvSpPr>
        <p:spPr>
          <a:xfrm>
            <a:off x="9029700" y="6409591"/>
            <a:ext cx="2743200" cy="365125"/>
          </a:xfrm>
        </p:spPr>
        <p:txBody>
          <a:bodyPr/>
          <a:lstStyle/>
          <a:p>
            <a:fld id="{B2BE307D-A02E-4919-9ED7-69DB0404785E}" type="slidenum">
              <a:rPr lang="it-IT" smtClean="0"/>
              <a:t>3</a:t>
            </a:fld>
            <a:endParaRPr lang="it-IT" dirty="0"/>
          </a:p>
        </p:txBody>
      </p:sp>
      <p:pic>
        <p:nvPicPr>
          <p:cNvPr id="3" name="AUD-20210103-WA0024">
            <a:hlinkClick r:id="" action="ppaction://media"/>
            <a:extLst>
              <a:ext uri="{FF2B5EF4-FFF2-40B4-BE49-F238E27FC236}">
                <a16:creationId xmlns:a16="http://schemas.microsoft.com/office/drawing/2014/main" id="{7FA2BB33-AB50-40C6-A703-E775F8FB98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8356" y="367018"/>
            <a:ext cx="304800" cy="304800"/>
          </a:xfrm>
          <a:prstGeom prst="rect">
            <a:avLst/>
          </a:prstGeom>
        </p:spPr>
      </p:pic>
    </p:spTree>
    <p:extLst>
      <p:ext uri="{BB962C8B-B14F-4D97-AF65-F5344CB8AC3E}">
        <p14:creationId xmlns:p14="http://schemas.microsoft.com/office/powerpoint/2010/main" val="6205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0" y="267501"/>
            <a:ext cx="12188930" cy="6323007"/>
          </a:xfrm>
          <a:prstGeom prst="rect">
            <a:avLst/>
          </a:prstGeom>
          <a:solidFill>
            <a:schemeClr val="tx1"/>
          </a:solidFill>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3098799"/>
            <a:ext cx="9144000" cy="1086803"/>
          </a:xfrm>
        </p:spPr>
        <p:txBody>
          <a:bodyPr>
            <a:normAutofit/>
          </a:bodyPr>
          <a:lstStyle/>
          <a:p>
            <a:r>
              <a:rPr lang="it-IT" sz="6600" b="1" dirty="0">
                <a:solidFill>
                  <a:srgbClr val="FF0000"/>
                </a:solidFill>
              </a:rPr>
              <a:t>Capitolo 2</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6600" b="1" dirty="0">
                <a:solidFill>
                  <a:srgbClr val="FF0000"/>
                </a:solidFill>
              </a:rPr>
              <a:t>Il Gioco</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0873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09725" y="219076"/>
            <a:ext cx="11563175" cy="6555641"/>
          </a:xfrm>
          <a:prstGeom prst="rect">
            <a:avLst/>
          </a:prstGeom>
          <a:noFill/>
        </p:spPr>
        <p:txBody>
          <a:bodyPr wrap="square" rtlCol="0">
            <a:spAutoFit/>
          </a:bodyPr>
          <a:lstStyle/>
          <a:p>
            <a:pPr algn="just"/>
            <a:r>
              <a:rPr lang="it-IT" sz="2800" dirty="0">
                <a:solidFill>
                  <a:srgbClr val="FF0000"/>
                </a:solidFill>
              </a:rPr>
              <a:t>    Il 31 ottobre, tutto era pronto, dolcetti, patatine e la pizza di </a:t>
            </a:r>
            <a:r>
              <a:rPr lang="it-IT" sz="2800" dirty="0" err="1">
                <a:solidFill>
                  <a:srgbClr val="FF0000"/>
                </a:solidFill>
              </a:rPr>
              <a:t>Joke</a:t>
            </a:r>
            <a:r>
              <a:rPr lang="it-IT" sz="2800" dirty="0">
                <a:solidFill>
                  <a:srgbClr val="FF0000"/>
                </a:solidFill>
              </a:rPr>
              <a:t>, la miglior pizza di tutta la città. I due giovani però non sapevano che quel gioco aveva delle bruttissime conseguenze, infatti,  loro non erano a conoscenza che quello che avrebbero detto si sarebbe avverato!</a:t>
            </a:r>
          </a:p>
          <a:p>
            <a:pPr algn="just"/>
            <a:r>
              <a:rPr lang="it-IT" sz="2800" dirty="0">
                <a:solidFill>
                  <a:srgbClr val="FF0000"/>
                </a:solidFill>
              </a:rPr>
              <a:t>Alex era impaziente di iniziare e lanciò i dadi, che piroettarono sul tabellone di gioco e composero il numero 12. La casella 12 indicava la seguente iscrizione…… “inventa la tua storia”.</a:t>
            </a:r>
          </a:p>
          <a:p>
            <a:pPr algn="just"/>
            <a:br>
              <a:rPr lang="it-IT" sz="2800" dirty="0">
                <a:solidFill>
                  <a:srgbClr val="FF0000"/>
                </a:solidFill>
              </a:rPr>
            </a:br>
            <a:r>
              <a:rPr lang="it-IT" sz="2800" dirty="0">
                <a:solidFill>
                  <a:srgbClr val="FF0000"/>
                </a:solidFill>
              </a:rPr>
              <a:t>Il ragazzo iniziò il suo fantastico racconto….</a:t>
            </a:r>
          </a:p>
          <a:p>
            <a:pPr algn="just"/>
            <a:br>
              <a:rPr lang="it-IT" sz="2800" dirty="0">
                <a:solidFill>
                  <a:srgbClr val="FF0000"/>
                </a:solidFill>
              </a:rPr>
            </a:br>
            <a:r>
              <a:rPr lang="it-IT" sz="2800" dirty="0">
                <a:solidFill>
                  <a:srgbClr val="FF0000"/>
                </a:solidFill>
              </a:rPr>
              <a:t>     Alex: </a:t>
            </a:r>
            <a:r>
              <a:rPr lang="it-IT" sz="2800" dirty="0">
                <a:solidFill>
                  <a:srgbClr val="FFC000"/>
                </a:solidFill>
              </a:rPr>
              <a:t>ci troviamo in un bosco davanti ad un manicomio abbandonato….</a:t>
            </a:r>
          </a:p>
          <a:p>
            <a:pPr algn="just"/>
            <a:endParaRPr lang="it-IT" sz="2800" dirty="0">
              <a:solidFill>
                <a:srgbClr val="FF0000"/>
              </a:solidFill>
            </a:endParaRPr>
          </a:p>
          <a:p>
            <a:pPr algn="just"/>
            <a:r>
              <a:rPr lang="it-IT" sz="2800" dirty="0">
                <a:solidFill>
                  <a:srgbClr val="FF0000"/>
                </a:solidFill>
              </a:rPr>
              <a:t>    Improvvisamente i due ragazzi,  soli in casa, sentirono dei rumori provenire dal gioco, e  si resero conto che lentamente le parole di Alex diventavano realtà.</a:t>
            </a:r>
          </a:p>
        </p:txBody>
      </p:sp>
      <p:sp>
        <p:nvSpPr>
          <p:cNvPr id="2" name="Segnaposto numero diapositiva 1">
            <a:extLst>
              <a:ext uri="{FF2B5EF4-FFF2-40B4-BE49-F238E27FC236}">
                <a16:creationId xmlns:a16="http://schemas.microsoft.com/office/drawing/2014/main" id="{770784CC-F989-4477-B04C-60C3ED8E97FF}"/>
              </a:ext>
            </a:extLst>
          </p:cNvPr>
          <p:cNvSpPr>
            <a:spLocks noGrp="1"/>
          </p:cNvSpPr>
          <p:nvPr>
            <p:ph type="sldNum" sz="quarter" idx="12"/>
          </p:nvPr>
        </p:nvSpPr>
        <p:spPr>
          <a:xfrm>
            <a:off x="9029700" y="6409592"/>
            <a:ext cx="2743200" cy="365125"/>
          </a:xfrm>
        </p:spPr>
        <p:txBody>
          <a:bodyPr/>
          <a:lstStyle/>
          <a:p>
            <a:fld id="{B2BE307D-A02E-4919-9ED7-69DB0404785E}" type="slidenum">
              <a:rPr lang="it-IT" smtClean="0"/>
              <a:t>5</a:t>
            </a:fld>
            <a:endParaRPr lang="it-IT" dirty="0"/>
          </a:p>
        </p:txBody>
      </p:sp>
      <p:pic>
        <p:nvPicPr>
          <p:cNvPr id="3" name="Nuovo memo">
            <a:hlinkClick r:id="" action="ppaction://media"/>
            <a:extLst>
              <a:ext uri="{FF2B5EF4-FFF2-40B4-BE49-F238E27FC236}">
                <a16:creationId xmlns:a16="http://schemas.microsoft.com/office/drawing/2014/main" id="{B6331DB6-6B83-47D8-97C3-A7E4A017900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6700" y="316684"/>
            <a:ext cx="304800" cy="304800"/>
          </a:xfrm>
          <a:prstGeom prst="rect">
            <a:avLst/>
          </a:prstGeom>
        </p:spPr>
      </p:pic>
      <p:pic>
        <p:nvPicPr>
          <p:cNvPr id="7" name="L2_1">
            <a:hlinkClick r:id="" action="ppaction://media"/>
            <a:extLst>
              <a:ext uri="{FF2B5EF4-FFF2-40B4-BE49-F238E27FC236}">
                <a16:creationId xmlns:a16="http://schemas.microsoft.com/office/drawing/2014/main" id="{D2A6A2FB-6C65-4ED5-A51B-15115649077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25" y="5467350"/>
            <a:ext cx="304800" cy="304800"/>
          </a:xfrm>
          <a:prstGeom prst="rect">
            <a:avLst/>
          </a:prstGeom>
        </p:spPr>
      </p:pic>
      <p:pic>
        <p:nvPicPr>
          <p:cNvPr id="8" name="Battuta 1">
            <a:hlinkClick r:id="" action="ppaction://media"/>
            <a:extLst>
              <a:ext uri="{FF2B5EF4-FFF2-40B4-BE49-F238E27FC236}">
                <a16:creationId xmlns:a16="http://schemas.microsoft.com/office/drawing/2014/main" id="{780A6C32-B0FC-450B-8D47-C7BB865C9379}"/>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209725" y="4610100"/>
            <a:ext cx="304800" cy="304800"/>
          </a:xfrm>
          <a:prstGeom prst="rect">
            <a:avLst/>
          </a:prstGeom>
        </p:spPr>
      </p:pic>
    </p:spTree>
    <p:extLst>
      <p:ext uri="{BB962C8B-B14F-4D97-AF65-F5344CB8AC3E}">
        <p14:creationId xmlns:p14="http://schemas.microsoft.com/office/powerpoint/2010/main" val="31967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00" fill="hold"/>
                                        <p:tgtEl>
                                          <p:spTgt spid="3"/>
                                        </p:tgtEl>
                                      </p:cBhvr>
                                    </p:cmd>
                                  </p:childTnLst>
                                </p:cTn>
                              </p:par>
                            </p:childTnLst>
                          </p:cTn>
                        </p:par>
                        <p:par>
                          <p:cTn id="7" fill="hold">
                            <p:stCondLst>
                              <p:cond delay="31800"/>
                            </p:stCondLst>
                            <p:childTnLst>
                              <p:par>
                                <p:cTn id="8" presetID="1" presetClass="mediacall" presetSubtype="0" fill="hold" nodeType="afterEffect">
                                  <p:stCondLst>
                                    <p:cond delay="0"/>
                                  </p:stCondLst>
                                  <p:childTnLst>
                                    <p:cmd type="call" cmd="playFrom(0.0)">
                                      <p:cBhvr>
                                        <p:cTn id="9" dur="4040" fill="hold"/>
                                        <p:tgtEl>
                                          <p:spTgt spid="8"/>
                                        </p:tgtEl>
                                      </p:cBhvr>
                                    </p:cmd>
                                  </p:childTnLst>
                                </p:cTn>
                              </p:par>
                            </p:childTnLst>
                          </p:cTn>
                        </p:par>
                        <p:par>
                          <p:cTn id="10" fill="hold">
                            <p:stCondLst>
                              <p:cond delay="35840"/>
                            </p:stCondLst>
                            <p:childTnLst>
                              <p:par>
                                <p:cTn id="11" presetID="1" presetClass="mediacall" presetSubtype="0" fill="hold" nodeType="afterEffect">
                                  <p:stCondLst>
                                    <p:cond delay="0"/>
                                  </p:stCondLst>
                                  <p:childTnLst>
                                    <p:cmd type="call" cmd="playFrom(0.0)">
                                      <p:cBhvr>
                                        <p:cTn id="12" dur="93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7"/>
                </p:tgtEl>
              </p:cMediaNode>
            </p:audio>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sterni, edificio, torre, colonnato&#10;&#10;Descrizione generata automaticamente">
            <a:extLst>
              <a:ext uri="{FF2B5EF4-FFF2-40B4-BE49-F238E27FC236}">
                <a16:creationId xmlns:a16="http://schemas.microsoft.com/office/drawing/2014/main" id="{744970DC-7D72-48E6-9E40-6885FBFAD4B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708"/>
          <a:stretch/>
        </p:blipFill>
        <p:spPr>
          <a:xfrm>
            <a:off x="20" y="10"/>
            <a:ext cx="12188930" cy="6857990"/>
          </a:xfrm>
          <a:prstGeom prst="rect">
            <a:avLst/>
          </a:prstGeom>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1122363"/>
            <a:ext cx="9144000" cy="3063240"/>
          </a:xfrm>
        </p:spPr>
        <p:txBody>
          <a:bodyPr>
            <a:normAutofit/>
          </a:bodyPr>
          <a:lstStyle/>
          <a:p>
            <a:r>
              <a:rPr lang="it-IT" sz="6600" b="1" dirty="0">
                <a:solidFill>
                  <a:srgbClr val="FF0000"/>
                </a:solidFill>
              </a:rPr>
              <a:t>Capitolo 3</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5400" b="1" dirty="0">
                <a:solidFill>
                  <a:srgbClr val="FF0000"/>
                </a:solidFill>
              </a:rPr>
              <a:t>Il Manicomio</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634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555641"/>
          </a:xfrm>
          <a:prstGeom prst="rect">
            <a:avLst/>
          </a:prstGeom>
          <a:noFill/>
        </p:spPr>
        <p:txBody>
          <a:bodyPr wrap="square" rtlCol="0">
            <a:spAutoFit/>
          </a:bodyPr>
          <a:lstStyle/>
          <a:p>
            <a:pPr algn="just"/>
            <a:r>
              <a:rPr lang="it-IT" sz="2800" dirty="0">
                <a:solidFill>
                  <a:srgbClr val="FF0000"/>
                </a:solidFill>
              </a:rPr>
              <a:t>     Beth e Alex erano veramente davanti all’ingresso di un manicomio, si trattava del vecchio ospedale per malati di mente in disuso da 50 anni.</a:t>
            </a:r>
          </a:p>
          <a:p>
            <a:pPr algn="just"/>
            <a:br>
              <a:rPr lang="it-IT" sz="2800" dirty="0">
                <a:solidFill>
                  <a:srgbClr val="FF0000"/>
                </a:solidFill>
              </a:rPr>
            </a:br>
            <a:r>
              <a:rPr lang="it-IT" sz="2800" dirty="0">
                <a:solidFill>
                  <a:srgbClr val="FF0000"/>
                </a:solidFill>
              </a:rPr>
              <a:t>      Alex: </a:t>
            </a:r>
            <a:r>
              <a:rPr lang="it-IT" sz="2800" i="1" dirty="0">
                <a:solidFill>
                  <a:srgbClr val="FFC000"/>
                </a:solidFill>
              </a:rPr>
              <a:t>Elizabeth, aiuto! inizio ad avere paura cosa facciamo!?</a:t>
            </a:r>
          </a:p>
          <a:p>
            <a:pPr algn="just"/>
            <a:r>
              <a:rPr lang="it-IT" sz="2800" dirty="0">
                <a:solidFill>
                  <a:srgbClr val="FF0000"/>
                </a:solidFill>
              </a:rPr>
              <a:t>      Elizabeth: </a:t>
            </a:r>
            <a:r>
              <a:rPr lang="it-IT" sz="2800" i="1" dirty="0">
                <a:solidFill>
                  <a:schemeClr val="accent5">
                    <a:lumMod val="60000"/>
                    <a:lumOff val="40000"/>
                  </a:schemeClr>
                </a:solidFill>
              </a:rPr>
              <a:t>non saprei sono confusa</a:t>
            </a:r>
            <a:r>
              <a:rPr lang="it-IT" sz="2800" dirty="0">
                <a:solidFill>
                  <a:schemeClr val="accent5">
                    <a:lumMod val="60000"/>
                    <a:lumOff val="40000"/>
                  </a:schemeClr>
                </a:solidFill>
              </a:rPr>
              <a:t>. </a:t>
            </a:r>
          </a:p>
          <a:p>
            <a:pPr algn="just"/>
            <a:r>
              <a:rPr lang="it-IT" sz="2800" dirty="0">
                <a:solidFill>
                  <a:srgbClr val="FF0000"/>
                </a:solidFill>
              </a:rPr>
              <a:t>      Alex: </a:t>
            </a:r>
            <a:r>
              <a:rPr lang="it-IT" sz="2800" i="1" dirty="0">
                <a:solidFill>
                  <a:srgbClr val="FFC000"/>
                </a:solidFill>
              </a:rPr>
              <a:t>Senti Beth ho una fifa da matti, scappiamo!</a:t>
            </a:r>
          </a:p>
          <a:p>
            <a:pPr algn="just"/>
            <a:r>
              <a:rPr lang="it-IT" sz="2800" dirty="0">
                <a:solidFill>
                  <a:srgbClr val="FF0000"/>
                </a:solidFill>
              </a:rPr>
              <a:t>      Elizabeth: </a:t>
            </a:r>
            <a:r>
              <a:rPr lang="it-IT" sz="2800" i="1" dirty="0">
                <a:solidFill>
                  <a:schemeClr val="accent5">
                    <a:lumMod val="60000"/>
                    <a:lumOff val="40000"/>
                  </a:schemeClr>
                </a:solidFill>
              </a:rPr>
              <a:t>non so io proverei ad entrare, non saprei dove altro andare.</a:t>
            </a:r>
          </a:p>
          <a:p>
            <a:pPr algn="just"/>
            <a:br>
              <a:rPr lang="it-IT" sz="2800" dirty="0">
                <a:solidFill>
                  <a:srgbClr val="FF0000"/>
                </a:solidFill>
              </a:rPr>
            </a:br>
            <a:r>
              <a:rPr lang="it-IT" sz="2800" dirty="0">
                <a:solidFill>
                  <a:srgbClr val="FF0000"/>
                </a:solidFill>
              </a:rPr>
              <a:t>      I due ragazzi si fecero coraggio e varcarono il cancello cigolante. </a:t>
            </a:r>
          </a:p>
          <a:p>
            <a:pPr algn="just"/>
            <a:br>
              <a:rPr lang="it-IT" sz="2800" dirty="0">
                <a:solidFill>
                  <a:srgbClr val="FF0000"/>
                </a:solidFill>
              </a:rPr>
            </a:br>
            <a:r>
              <a:rPr lang="it-IT" sz="2800" dirty="0">
                <a:solidFill>
                  <a:srgbClr val="FF0000"/>
                </a:solidFill>
              </a:rPr>
              <a:t>       Alex: </a:t>
            </a:r>
            <a:r>
              <a:rPr lang="it-IT" sz="2800" i="1" dirty="0">
                <a:solidFill>
                  <a:srgbClr val="FFC000"/>
                </a:solidFill>
              </a:rPr>
              <a:t>io ho sempre più paura!</a:t>
            </a:r>
          </a:p>
          <a:p>
            <a:pPr algn="just"/>
            <a:r>
              <a:rPr lang="it-IT" sz="2800" dirty="0">
                <a:solidFill>
                  <a:srgbClr val="FF0000"/>
                </a:solidFill>
              </a:rPr>
              <a:t>       Elizabeth: </a:t>
            </a:r>
            <a:r>
              <a:rPr lang="it-IT" sz="2800" i="1" dirty="0">
                <a:solidFill>
                  <a:schemeClr val="accent5">
                    <a:lumMod val="60000"/>
                    <a:lumOff val="40000"/>
                  </a:schemeClr>
                </a:solidFill>
              </a:rPr>
              <a:t>Che ne dici Alex entri o no io ci vado anche senza di te!</a:t>
            </a:r>
          </a:p>
          <a:p>
            <a:pPr algn="just"/>
            <a:br>
              <a:rPr lang="it-IT" sz="2800" dirty="0">
                <a:solidFill>
                  <a:srgbClr val="FF0000"/>
                </a:solidFill>
              </a:rPr>
            </a:br>
            <a:r>
              <a:rPr lang="it-IT" sz="2800" dirty="0">
                <a:solidFill>
                  <a:srgbClr val="FF0000"/>
                </a:solidFill>
              </a:rPr>
              <a:t>       Procedendo lungo il buio corridoio impolverato, all’improvviso tutte le finestre e le porte si chiusero.</a:t>
            </a:r>
          </a:p>
        </p:txBody>
      </p:sp>
      <p:pic>
        <p:nvPicPr>
          <p:cNvPr id="2" name="Porta che cigola   Suono ( Creaking Door )">
            <a:hlinkClick r:id="" action="ppaction://media"/>
            <a:extLst>
              <a:ext uri="{FF2B5EF4-FFF2-40B4-BE49-F238E27FC236}">
                <a16:creationId xmlns:a16="http://schemas.microsoft.com/office/drawing/2014/main" id="{0079F30A-626E-47F8-879C-0A6C7E9FB9F9}"/>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0005270" y="3789727"/>
            <a:ext cx="304800" cy="304800"/>
          </a:xfrm>
          <a:prstGeom prst="rect">
            <a:avLst/>
          </a:prstGeom>
        </p:spPr>
      </p:pic>
      <p:sp>
        <p:nvSpPr>
          <p:cNvPr id="3" name="Segnaposto numero diapositiva 2">
            <a:extLst>
              <a:ext uri="{FF2B5EF4-FFF2-40B4-BE49-F238E27FC236}">
                <a16:creationId xmlns:a16="http://schemas.microsoft.com/office/drawing/2014/main" id="{3348C29C-45CE-4EF5-ABDE-F5FCBFF280D7}"/>
              </a:ext>
            </a:extLst>
          </p:cNvPr>
          <p:cNvSpPr>
            <a:spLocks noGrp="1"/>
          </p:cNvSpPr>
          <p:nvPr>
            <p:ph type="sldNum" sz="quarter" idx="12"/>
          </p:nvPr>
        </p:nvSpPr>
        <p:spPr>
          <a:xfrm>
            <a:off x="9029700" y="6409591"/>
            <a:ext cx="2743200" cy="365125"/>
          </a:xfrm>
        </p:spPr>
        <p:txBody>
          <a:bodyPr/>
          <a:lstStyle/>
          <a:p>
            <a:fld id="{B2BE307D-A02E-4919-9ED7-69DB0404785E}" type="slidenum">
              <a:rPr lang="it-IT" smtClean="0"/>
              <a:t>7</a:t>
            </a:fld>
            <a:endParaRPr lang="it-IT" dirty="0"/>
          </a:p>
        </p:txBody>
      </p:sp>
      <p:pic>
        <p:nvPicPr>
          <p:cNvPr id="4" name="1">
            <a:hlinkClick r:id="" action="ppaction://media"/>
            <a:extLst>
              <a:ext uri="{FF2B5EF4-FFF2-40B4-BE49-F238E27FC236}">
                <a16:creationId xmlns:a16="http://schemas.microsoft.com/office/drawing/2014/main" id="{EC466554-6A13-436D-B9FF-A1119714354E}"/>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419100" y="2036428"/>
            <a:ext cx="304800" cy="304800"/>
          </a:xfrm>
          <a:prstGeom prst="rect">
            <a:avLst/>
          </a:prstGeom>
        </p:spPr>
      </p:pic>
      <p:pic>
        <p:nvPicPr>
          <p:cNvPr id="6" name="2">
            <a:hlinkClick r:id="" action="ppaction://media"/>
            <a:extLst>
              <a:ext uri="{FF2B5EF4-FFF2-40B4-BE49-F238E27FC236}">
                <a16:creationId xmlns:a16="http://schemas.microsoft.com/office/drawing/2014/main" id="{89A5C927-C17A-4C6A-B601-CCD3BEF8E851}"/>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419100" y="2892105"/>
            <a:ext cx="304800" cy="304800"/>
          </a:xfrm>
          <a:prstGeom prst="rect">
            <a:avLst/>
          </a:prstGeom>
        </p:spPr>
      </p:pic>
      <p:pic>
        <p:nvPicPr>
          <p:cNvPr id="7" name="3">
            <a:hlinkClick r:id="" action="ppaction://media"/>
            <a:extLst>
              <a:ext uri="{FF2B5EF4-FFF2-40B4-BE49-F238E27FC236}">
                <a16:creationId xmlns:a16="http://schemas.microsoft.com/office/drawing/2014/main" id="{70054A19-1193-474B-9FCE-DA33D8191202}"/>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497746" y="5014519"/>
            <a:ext cx="304800" cy="304800"/>
          </a:xfrm>
          <a:prstGeom prst="rect">
            <a:avLst/>
          </a:prstGeom>
        </p:spPr>
      </p:pic>
      <p:pic>
        <p:nvPicPr>
          <p:cNvPr id="8" name="L3">
            <a:hlinkClick r:id="" action="ppaction://media"/>
            <a:extLst>
              <a:ext uri="{FF2B5EF4-FFF2-40B4-BE49-F238E27FC236}">
                <a16:creationId xmlns:a16="http://schemas.microsoft.com/office/drawing/2014/main" id="{41A1D979-F0E6-46E6-B2BF-1E2ABF507C40}"/>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45346" y="341983"/>
            <a:ext cx="304800" cy="304800"/>
          </a:xfrm>
          <a:prstGeom prst="rect">
            <a:avLst/>
          </a:prstGeom>
        </p:spPr>
      </p:pic>
      <p:pic>
        <p:nvPicPr>
          <p:cNvPr id="9" name="L4">
            <a:hlinkClick r:id="" action="ppaction://media"/>
            <a:extLst>
              <a:ext uri="{FF2B5EF4-FFF2-40B4-BE49-F238E27FC236}">
                <a16:creationId xmlns:a16="http://schemas.microsoft.com/office/drawing/2014/main" id="{4CE9C4FE-4863-4D3A-B28E-3FBC74D48281}"/>
              </a:ext>
            </a:extLst>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419100" y="3747782"/>
            <a:ext cx="304800" cy="304800"/>
          </a:xfrm>
          <a:prstGeom prst="rect">
            <a:avLst/>
          </a:prstGeom>
        </p:spPr>
      </p:pic>
      <p:pic>
        <p:nvPicPr>
          <p:cNvPr id="10" name="L5">
            <a:hlinkClick r:id="" action="ppaction://media"/>
            <a:extLst>
              <a:ext uri="{FF2B5EF4-FFF2-40B4-BE49-F238E27FC236}">
                <a16:creationId xmlns:a16="http://schemas.microsoft.com/office/drawing/2014/main" id="{A10217E1-FB3A-4A38-A19A-B3F38E13F124}"/>
              </a:ext>
            </a:extLst>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497746" y="5894617"/>
            <a:ext cx="304800" cy="304800"/>
          </a:xfrm>
          <a:prstGeom prst="rect">
            <a:avLst/>
          </a:prstGeom>
        </p:spPr>
      </p:pic>
      <p:pic>
        <p:nvPicPr>
          <p:cNvPr id="11" name="Battuta 2">
            <a:hlinkClick r:id="" action="ppaction://media"/>
            <a:extLst>
              <a:ext uri="{FF2B5EF4-FFF2-40B4-BE49-F238E27FC236}">
                <a16:creationId xmlns:a16="http://schemas.microsoft.com/office/drawing/2014/main" id="{B7BC839C-05E5-43FF-8FC9-A5F7DE2A954D}"/>
              </a:ext>
            </a:extLst>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419100" y="1632273"/>
            <a:ext cx="304800" cy="304800"/>
          </a:xfrm>
          <a:prstGeom prst="rect">
            <a:avLst/>
          </a:prstGeom>
        </p:spPr>
      </p:pic>
      <p:pic>
        <p:nvPicPr>
          <p:cNvPr id="12" name="Battuta 3">
            <a:hlinkClick r:id="" action="ppaction://media"/>
            <a:extLst>
              <a:ext uri="{FF2B5EF4-FFF2-40B4-BE49-F238E27FC236}">
                <a16:creationId xmlns:a16="http://schemas.microsoft.com/office/drawing/2014/main" id="{4E8C5945-A497-480A-AE76-682959AA0354}"/>
              </a:ext>
            </a:extLst>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419100" y="2517396"/>
            <a:ext cx="304800" cy="304800"/>
          </a:xfrm>
          <a:prstGeom prst="rect">
            <a:avLst/>
          </a:prstGeom>
        </p:spPr>
      </p:pic>
      <p:pic>
        <p:nvPicPr>
          <p:cNvPr id="13" name="Battuta 4">
            <a:hlinkClick r:id="" action="ppaction://media"/>
            <a:extLst>
              <a:ext uri="{FF2B5EF4-FFF2-40B4-BE49-F238E27FC236}">
                <a16:creationId xmlns:a16="http://schemas.microsoft.com/office/drawing/2014/main" id="{D8BF2454-9724-43A9-8CD8-AAF1DFBC3915}"/>
              </a:ext>
            </a:extLst>
          </p:cNvPr>
          <p:cNvPicPr>
            <a:picLocks noChangeAspect="1"/>
          </p:cNvPicPr>
          <p:nvPr>
            <a:audioFile r:link="rId20"/>
            <p:extLst>
              <p:ext uri="{DAA4B4D4-6D71-4841-9C94-3DE7FCFB9230}">
                <p14:media xmlns:p14="http://schemas.microsoft.com/office/powerpoint/2010/main" r:embed="rId19"/>
              </p:ext>
            </p:extLst>
          </p:nvPr>
        </p:nvPicPr>
        <p:blipFill>
          <a:blip r:embed="rId22"/>
          <a:stretch>
            <a:fillRect/>
          </a:stretch>
        </p:blipFill>
        <p:spPr>
          <a:xfrm>
            <a:off x="497746" y="4574470"/>
            <a:ext cx="304800" cy="304800"/>
          </a:xfrm>
          <a:prstGeom prst="rect">
            <a:avLst/>
          </a:prstGeom>
        </p:spPr>
      </p:pic>
    </p:spTree>
    <p:extLst>
      <p:ext uri="{BB962C8B-B14F-4D97-AF65-F5344CB8AC3E}">
        <p14:creationId xmlns:p14="http://schemas.microsoft.com/office/powerpoint/2010/main" val="11277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91" fill="hold"/>
                                        <p:tgtEl>
                                          <p:spTgt spid="8"/>
                                        </p:tgtEl>
                                      </p:cBhvr>
                                    </p:cmd>
                                  </p:childTnLst>
                                </p:cTn>
                              </p:par>
                            </p:childTnLst>
                          </p:cTn>
                        </p:par>
                        <p:par>
                          <p:cTn id="7" fill="hold">
                            <p:stCondLst>
                              <p:cond delay="9291"/>
                            </p:stCondLst>
                            <p:childTnLst>
                              <p:par>
                                <p:cTn id="8" presetID="1" presetClass="mediacall" presetSubtype="0" fill="hold" nodeType="afterEffect">
                                  <p:stCondLst>
                                    <p:cond delay="0"/>
                                  </p:stCondLst>
                                  <p:childTnLst>
                                    <p:cmd type="call" cmd="playFrom(0.0)">
                                      <p:cBhvr>
                                        <p:cTn id="9" dur="4319" fill="hold"/>
                                        <p:tgtEl>
                                          <p:spTgt spid="11"/>
                                        </p:tgtEl>
                                      </p:cBhvr>
                                    </p:cmd>
                                  </p:childTnLst>
                                </p:cTn>
                              </p:par>
                            </p:childTnLst>
                          </p:cTn>
                        </p:par>
                        <p:par>
                          <p:cTn id="10" fill="hold">
                            <p:stCondLst>
                              <p:cond delay="13610"/>
                            </p:stCondLst>
                            <p:childTnLst>
                              <p:par>
                                <p:cTn id="11" presetID="1" presetClass="mediacall" presetSubtype="0" fill="hold" nodeType="afterEffect">
                                  <p:stCondLst>
                                    <p:cond delay="0"/>
                                  </p:stCondLst>
                                  <p:childTnLst>
                                    <p:cmd type="call" cmd="playFrom(0.0)">
                                      <p:cBhvr>
                                        <p:cTn id="12" dur="2735" fill="hold"/>
                                        <p:tgtEl>
                                          <p:spTgt spid="4"/>
                                        </p:tgtEl>
                                      </p:cBhvr>
                                    </p:cmd>
                                  </p:childTnLst>
                                </p:cTn>
                              </p:par>
                            </p:childTnLst>
                          </p:cTn>
                        </p:par>
                        <p:par>
                          <p:cTn id="13" fill="hold">
                            <p:stCondLst>
                              <p:cond delay="16345"/>
                            </p:stCondLst>
                            <p:childTnLst>
                              <p:par>
                                <p:cTn id="14" presetID="1" presetClass="mediacall" presetSubtype="0" fill="hold" nodeType="afterEffect">
                                  <p:stCondLst>
                                    <p:cond delay="0"/>
                                  </p:stCondLst>
                                  <p:childTnLst>
                                    <p:cmd type="call" cmd="playFrom(0.0)">
                                      <p:cBhvr>
                                        <p:cTn id="15" dur="3831" fill="hold"/>
                                        <p:tgtEl>
                                          <p:spTgt spid="12"/>
                                        </p:tgtEl>
                                      </p:cBhvr>
                                    </p:cmd>
                                  </p:childTnLst>
                                </p:cTn>
                              </p:par>
                            </p:childTnLst>
                          </p:cTn>
                        </p:par>
                        <p:par>
                          <p:cTn id="16" fill="hold">
                            <p:stCondLst>
                              <p:cond delay="20176"/>
                            </p:stCondLst>
                            <p:childTnLst>
                              <p:par>
                                <p:cTn id="17" presetID="1" presetClass="mediacall" presetSubtype="0" fill="hold" nodeType="afterEffect">
                                  <p:stCondLst>
                                    <p:cond delay="0"/>
                                  </p:stCondLst>
                                  <p:childTnLst>
                                    <p:cmd type="call" cmd="playFrom(0.0)">
                                      <p:cBhvr>
                                        <p:cTn id="18" dur="4524" fill="hold"/>
                                        <p:tgtEl>
                                          <p:spTgt spid="6"/>
                                        </p:tgtEl>
                                      </p:cBhvr>
                                    </p:cmd>
                                  </p:childTnLst>
                                </p:cTn>
                              </p:par>
                            </p:childTnLst>
                          </p:cTn>
                        </p:par>
                        <p:par>
                          <p:cTn id="19" fill="hold">
                            <p:stCondLst>
                              <p:cond delay="24700"/>
                            </p:stCondLst>
                            <p:childTnLst>
                              <p:par>
                                <p:cTn id="20" presetID="1" presetClass="mediacall" presetSubtype="0" fill="hold" nodeType="afterEffect">
                                  <p:stCondLst>
                                    <p:cond delay="0"/>
                                  </p:stCondLst>
                                  <p:childTnLst>
                                    <p:cmd type="call" cmd="playFrom(0.0)">
                                      <p:cBhvr>
                                        <p:cTn id="21" dur="4346" fill="hold"/>
                                        <p:tgtEl>
                                          <p:spTgt spid="9"/>
                                        </p:tgtEl>
                                      </p:cBhvr>
                                    </p:cmd>
                                  </p:childTnLst>
                                </p:cTn>
                              </p:par>
                            </p:childTnLst>
                          </p:cTn>
                        </p:par>
                        <p:par>
                          <p:cTn id="22" fill="hold">
                            <p:stCondLst>
                              <p:cond delay="29046"/>
                            </p:stCondLst>
                            <p:childTnLst>
                              <p:par>
                                <p:cTn id="23" presetID="1" presetClass="mediacall" presetSubtype="0" fill="hold" nodeType="afterEffect">
                                  <p:stCondLst>
                                    <p:cond delay="0"/>
                                  </p:stCondLst>
                                  <p:childTnLst>
                                    <p:cmd type="call" cmd="playFrom(0.0)">
                                      <p:cBhvr>
                                        <p:cTn id="24" dur="4675" fill="hold"/>
                                        <p:tgtEl>
                                          <p:spTgt spid="2"/>
                                        </p:tgtEl>
                                      </p:cBhvr>
                                    </p:cmd>
                                  </p:childTnLst>
                                </p:cTn>
                              </p:par>
                            </p:childTnLst>
                          </p:cTn>
                        </p:par>
                        <p:par>
                          <p:cTn id="25" fill="hold">
                            <p:stCondLst>
                              <p:cond delay="33721"/>
                            </p:stCondLst>
                            <p:childTnLst>
                              <p:par>
                                <p:cTn id="26" presetID="1" presetClass="mediacall" presetSubtype="0" fill="hold" nodeType="afterEffect">
                                  <p:stCondLst>
                                    <p:cond delay="0"/>
                                  </p:stCondLst>
                                  <p:childTnLst>
                                    <p:cmd type="call" cmd="playFrom(0.0)">
                                      <p:cBhvr>
                                        <p:cTn id="27" dur="2740" fill="hold"/>
                                        <p:tgtEl>
                                          <p:spTgt spid="13"/>
                                        </p:tgtEl>
                                      </p:cBhvr>
                                    </p:cmd>
                                  </p:childTnLst>
                                </p:cTn>
                              </p:par>
                            </p:childTnLst>
                          </p:cTn>
                        </p:par>
                        <p:par>
                          <p:cTn id="28" fill="hold">
                            <p:stCondLst>
                              <p:cond delay="36461"/>
                            </p:stCondLst>
                            <p:childTnLst>
                              <p:par>
                                <p:cTn id="29" presetID="1" presetClass="mediacall" presetSubtype="0" fill="hold" nodeType="afterEffect">
                                  <p:stCondLst>
                                    <p:cond delay="0"/>
                                  </p:stCondLst>
                                  <p:childTnLst>
                                    <p:cmd type="call" cmd="playFrom(0.0)">
                                      <p:cBhvr>
                                        <p:cTn id="30" dur="5218" fill="hold"/>
                                        <p:tgtEl>
                                          <p:spTgt spid="7"/>
                                        </p:tgtEl>
                                      </p:cBhvr>
                                    </p:cmd>
                                  </p:childTnLst>
                                </p:cTn>
                              </p:par>
                            </p:childTnLst>
                          </p:cTn>
                        </p:par>
                        <p:par>
                          <p:cTn id="31" fill="hold">
                            <p:stCondLst>
                              <p:cond delay="41679"/>
                            </p:stCondLst>
                            <p:childTnLst>
                              <p:par>
                                <p:cTn id="32" presetID="1" presetClass="mediacall" presetSubtype="0" fill="hold" nodeType="afterEffect">
                                  <p:stCondLst>
                                    <p:cond delay="0"/>
                                  </p:stCondLst>
                                  <p:childTnLst>
                                    <p:cmd type="call" cmd="playFrom(0.0)">
                                      <p:cBhvr>
                                        <p:cTn id="33" dur="623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2"/>
                </p:tgtEl>
              </p:cMediaNode>
            </p:audio>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6"/>
                </p:tgtEl>
              </p:cMediaNode>
            </p:audio>
            <p:audio>
              <p:cMediaNode vol="80000">
                <p:cTn id="37" fill="hold" display="0">
                  <p:stCondLst>
                    <p:cond delay="indefinite"/>
                  </p:stCondLst>
                  <p:endCondLst>
                    <p:cond evt="onStopAudio" delay="0">
                      <p:tgtEl>
                        <p:sldTgt/>
                      </p:tgtEl>
                    </p:cond>
                  </p:endCondLst>
                </p:cTn>
                <p:tgtEl>
                  <p:spTgt spid="7"/>
                </p:tgtEl>
              </p:cMediaNode>
            </p:audio>
            <p:audio>
              <p:cMediaNode vol="80000">
                <p:cTn id="38" fill="hold" display="0">
                  <p:stCondLst>
                    <p:cond delay="indefinite"/>
                  </p:stCondLst>
                  <p:endCondLst>
                    <p:cond evt="onStopAudio" delay="0">
                      <p:tgtEl>
                        <p:sldTgt/>
                      </p:tgtEl>
                    </p:cond>
                  </p:endCondLst>
                </p:cTn>
                <p:tgtEl>
                  <p:spTgt spid="8"/>
                </p:tgtEl>
              </p:cMediaNode>
            </p:audio>
            <p:audio>
              <p:cMediaNode vol="80000">
                <p:cTn id="39" fill="hold" display="0">
                  <p:stCondLst>
                    <p:cond delay="indefinite"/>
                  </p:stCondLst>
                  <p:endCondLst>
                    <p:cond evt="onStopAudio" delay="0">
                      <p:tgtEl>
                        <p:sldTgt/>
                      </p:tgtEl>
                    </p:cond>
                  </p:endCondLst>
                </p:cTn>
                <p:tgtEl>
                  <p:spTgt spid="9"/>
                </p:tgtEl>
              </p:cMediaNode>
            </p:audio>
            <p:audio>
              <p:cMediaNode vol="80000">
                <p:cTn id="40" fill="hold" display="0">
                  <p:stCondLst>
                    <p:cond delay="indefinite"/>
                  </p:stCondLst>
                  <p:endCondLst>
                    <p:cond evt="onStopAudio" delay="0">
                      <p:tgtEl>
                        <p:sldTgt/>
                      </p:tgtEl>
                    </p:cond>
                  </p:endCondLst>
                </p:cTn>
                <p:tgtEl>
                  <p:spTgt spid="10"/>
                </p:tgtEl>
              </p:cMediaNode>
            </p:audio>
            <p:audio>
              <p:cMediaNode vol="80000">
                <p:cTn id="41" fill="hold" display="0">
                  <p:stCondLst>
                    <p:cond delay="indefinite"/>
                  </p:stCondLst>
                  <p:endCondLst>
                    <p:cond evt="onStopAudio" delay="0">
                      <p:tgtEl>
                        <p:sldTgt/>
                      </p:tgtEl>
                    </p:cond>
                  </p:endCondLst>
                </p:cTn>
                <p:tgtEl>
                  <p:spTgt spid="11"/>
                </p:tgtEl>
              </p:cMediaNode>
            </p:audio>
            <p:audio>
              <p:cMediaNode vol="80000">
                <p:cTn id="42" fill="hold" display="0">
                  <p:stCondLst>
                    <p:cond delay="indefinite"/>
                  </p:stCondLst>
                  <p:endCondLst>
                    <p:cond evt="onStopAudio" delay="0">
                      <p:tgtEl>
                        <p:sldTgt/>
                      </p:tgtEl>
                    </p:cond>
                  </p:endCondLst>
                </p:cTn>
                <p:tgtEl>
                  <p:spTgt spid="12"/>
                </p:tgtEl>
              </p:cMediaNode>
            </p:audio>
            <p:audio>
              <p:cMediaNode vol="80000">
                <p:cTn id="43"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C33B4E-BA9F-46FB-A4D4-398352D000F5}"/>
              </a:ext>
            </a:extLst>
          </p:cNvPr>
          <p:cNvSpPr txBox="1"/>
          <p:nvPr/>
        </p:nvSpPr>
        <p:spPr>
          <a:xfrm>
            <a:off x="228600" y="219075"/>
            <a:ext cx="11544300" cy="6124754"/>
          </a:xfrm>
          <a:prstGeom prst="rect">
            <a:avLst/>
          </a:prstGeom>
          <a:noFill/>
        </p:spPr>
        <p:txBody>
          <a:bodyPr wrap="square" rtlCol="0">
            <a:spAutoFit/>
          </a:bodyPr>
          <a:lstStyle/>
          <a:p>
            <a:pPr algn="just"/>
            <a:r>
              <a:rPr lang="it-IT" sz="2800" dirty="0">
                <a:solidFill>
                  <a:srgbClr val="FF0000"/>
                </a:solidFill>
              </a:rPr>
              <a:t>     Alex: </a:t>
            </a:r>
            <a:r>
              <a:rPr lang="it-IT" sz="2800" i="1" dirty="0">
                <a:solidFill>
                  <a:srgbClr val="FFC000"/>
                </a:solidFill>
              </a:rPr>
              <a:t>devo assolutamente trovare una via d’uscita perché cara Beth io la notte qui dentro non la voglio passare.</a:t>
            </a:r>
          </a:p>
          <a:p>
            <a:pPr algn="just"/>
            <a:r>
              <a:rPr lang="it-IT" sz="2800" dirty="0">
                <a:solidFill>
                  <a:srgbClr val="FF0000"/>
                </a:solidFill>
              </a:rPr>
              <a:t>     Elizabeth: </a:t>
            </a:r>
            <a:r>
              <a:rPr lang="it-IT" sz="2800" i="1" dirty="0">
                <a:solidFill>
                  <a:schemeClr val="accent5">
                    <a:lumMod val="60000"/>
                    <a:lumOff val="40000"/>
                  </a:schemeClr>
                </a:solidFill>
              </a:rPr>
              <a:t>ma su! non fare sempre il bamboccio che ha paura!</a:t>
            </a:r>
          </a:p>
          <a:p>
            <a:pPr algn="just"/>
            <a:br>
              <a:rPr lang="it-IT" sz="2800" dirty="0">
                <a:solidFill>
                  <a:schemeClr val="accent5">
                    <a:lumMod val="60000"/>
                    <a:lumOff val="40000"/>
                  </a:schemeClr>
                </a:solidFill>
              </a:rPr>
            </a:br>
            <a:r>
              <a:rPr lang="it-IT" sz="2800" dirty="0">
                <a:solidFill>
                  <a:schemeClr val="accent5">
                    <a:lumMod val="60000"/>
                    <a:lumOff val="40000"/>
                  </a:schemeClr>
                </a:solidFill>
              </a:rPr>
              <a:t>     </a:t>
            </a:r>
            <a:r>
              <a:rPr lang="it-IT" sz="2800" dirty="0">
                <a:solidFill>
                  <a:srgbClr val="FF0000"/>
                </a:solidFill>
              </a:rPr>
              <a:t>Allora i due ragazzi iniziarono ad esplorare i locali del manicomio, osservando attentamente, notarono che, dalle pareti scrostate colavano strane sostanze di color verde chiaro, che al buio diventavano iridescenti. La vernice bianca che ricopriva un tempo le pareti era quasi del tutto scomparsa. C'era uno strano odore che proveniva dalla muffa sul soffitto malandato. L’ospedale era abbastanza alto, probabilmente con 2 o 3 piani. La maggior parte delle stanze erano totalmente vandalizzate e in condizioni raccapriccianti. In giro era pieno di lettini e carrelli macchiati di un color rosso scuro  che faceva pensare al sangue. Improvvisamente si udirono delle grida animalesche che avrebbero raggelato chiunque.</a:t>
            </a:r>
          </a:p>
        </p:txBody>
      </p:sp>
      <p:pic>
        <p:nvPicPr>
          <p:cNvPr id="2" name="Urlo Furibondo 😱 Scream Furious 😱 [Sound Effects  Voices] 😱">
            <a:hlinkClick r:id="" action="ppaction://media"/>
            <a:extLst>
              <a:ext uri="{FF2B5EF4-FFF2-40B4-BE49-F238E27FC236}">
                <a16:creationId xmlns:a16="http://schemas.microsoft.com/office/drawing/2014/main" id="{2625B22A-95DD-4EFE-9725-E2D22B45754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304565" y="5914239"/>
            <a:ext cx="353035" cy="353035"/>
          </a:xfrm>
          <a:prstGeom prst="rect">
            <a:avLst/>
          </a:prstGeom>
        </p:spPr>
      </p:pic>
      <p:sp>
        <p:nvSpPr>
          <p:cNvPr id="3" name="Segnaposto numero diapositiva 2">
            <a:extLst>
              <a:ext uri="{FF2B5EF4-FFF2-40B4-BE49-F238E27FC236}">
                <a16:creationId xmlns:a16="http://schemas.microsoft.com/office/drawing/2014/main" id="{503E6310-0FDF-419A-9A52-5642E0290213}"/>
              </a:ext>
            </a:extLst>
          </p:cNvPr>
          <p:cNvSpPr>
            <a:spLocks noGrp="1"/>
          </p:cNvSpPr>
          <p:nvPr>
            <p:ph type="sldNum" sz="quarter" idx="12"/>
          </p:nvPr>
        </p:nvSpPr>
        <p:spPr>
          <a:xfrm>
            <a:off x="9029700" y="6343829"/>
            <a:ext cx="2743200" cy="365125"/>
          </a:xfrm>
        </p:spPr>
        <p:txBody>
          <a:bodyPr/>
          <a:lstStyle/>
          <a:p>
            <a:fld id="{B2BE307D-A02E-4919-9ED7-69DB0404785E}" type="slidenum">
              <a:rPr lang="it-IT" smtClean="0"/>
              <a:t>8</a:t>
            </a:fld>
            <a:endParaRPr lang="it-IT"/>
          </a:p>
        </p:txBody>
      </p:sp>
      <p:pic>
        <p:nvPicPr>
          <p:cNvPr id="4" name="4">
            <a:hlinkClick r:id="" action="ppaction://media"/>
            <a:extLst>
              <a:ext uri="{FF2B5EF4-FFF2-40B4-BE49-F238E27FC236}">
                <a16:creationId xmlns:a16="http://schemas.microsoft.com/office/drawing/2014/main" id="{9A88D1E2-0565-41C3-923F-581293667E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38356" y="1197529"/>
            <a:ext cx="304800" cy="304800"/>
          </a:xfrm>
          <a:prstGeom prst="rect">
            <a:avLst/>
          </a:prstGeom>
        </p:spPr>
      </p:pic>
      <p:pic>
        <p:nvPicPr>
          <p:cNvPr id="6" name="Battuta 5">
            <a:hlinkClick r:id="" action="ppaction://media"/>
            <a:extLst>
              <a:ext uri="{FF2B5EF4-FFF2-40B4-BE49-F238E27FC236}">
                <a16:creationId xmlns:a16="http://schemas.microsoft.com/office/drawing/2014/main" id="{31FF9736-BE74-4EB5-A707-74EB68763890}"/>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38356" y="361771"/>
            <a:ext cx="304800" cy="304800"/>
          </a:xfrm>
          <a:prstGeom prst="rect">
            <a:avLst/>
          </a:prstGeom>
        </p:spPr>
      </p:pic>
      <p:pic>
        <p:nvPicPr>
          <p:cNvPr id="8" name="AUD-20210103-WA0023">
            <a:hlinkClick r:id="" action="ppaction://media"/>
            <a:extLst>
              <a:ext uri="{FF2B5EF4-FFF2-40B4-BE49-F238E27FC236}">
                <a16:creationId xmlns:a16="http://schemas.microsoft.com/office/drawing/2014/main" id="{BB5A1CFA-7F97-44FB-BD16-6BE04DF0D092}"/>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338356" y="2033287"/>
            <a:ext cx="304800" cy="304800"/>
          </a:xfrm>
          <a:prstGeom prst="rect">
            <a:avLst/>
          </a:prstGeom>
        </p:spPr>
      </p:pic>
    </p:spTree>
    <p:extLst>
      <p:ext uri="{BB962C8B-B14F-4D97-AF65-F5344CB8AC3E}">
        <p14:creationId xmlns:p14="http://schemas.microsoft.com/office/powerpoint/2010/main" val="3087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64" fill="hold"/>
                                        <p:tgtEl>
                                          <p:spTgt spid="6"/>
                                        </p:tgtEl>
                                      </p:cBhvr>
                                    </p:cmd>
                                  </p:childTnLst>
                                </p:cTn>
                              </p:par>
                            </p:childTnLst>
                          </p:cTn>
                        </p:par>
                        <p:par>
                          <p:cTn id="7" fill="hold">
                            <p:stCondLst>
                              <p:cond delay="6664"/>
                            </p:stCondLst>
                            <p:childTnLst>
                              <p:par>
                                <p:cTn id="8" presetID="1" presetClass="mediacall" presetSubtype="0" fill="hold" nodeType="afterEffect">
                                  <p:stCondLst>
                                    <p:cond delay="0"/>
                                  </p:stCondLst>
                                  <p:childTnLst>
                                    <p:cmd type="call" cmd="playFrom(0.0)">
                                      <p:cBhvr>
                                        <p:cTn id="9" dur="4400" fill="hold"/>
                                        <p:tgtEl>
                                          <p:spTgt spid="4"/>
                                        </p:tgtEl>
                                      </p:cBhvr>
                                    </p:cmd>
                                  </p:childTnLst>
                                </p:cTn>
                              </p:par>
                            </p:childTnLst>
                          </p:cTn>
                        </p:par>
                        <p:par>
                          <p:cTn id="10" fill="hold">
                            <p:stCondLst>
                              <p:cond delay="11064"/>
                            </p:stCondLst>
                            <p:childTnLst>
                              <p:par>
                                <p:cTn id="11" presetID="1" presetClass="mediacall" presetSubtype="0" fill="hold" nodeType="afterEffect">
                                  <p:stCondLst>
                                    <p:cond delay="0"/>
                                  </p:stCondLst>
                                  <p:childTnLst>
                                    <p:cmd type="call" cmd="playFrom(0.0)">
                                      <p:cBhvr>
                                        <p:cTn id="12" dur="55449" fill="hold"/>
                                        <p:tgtEl>
                                          <p:spTgt spid="8"/>
                                        </p:tgtEl>
                                      </p:cBhvr>
                                    </p:cmd>
                                  </p:childTnLst>
                                </p:cTn>
                              </p:par>
                            </p:childTnLst>
                          </p:cTn>
                        </p:par>
                        <p:par>
                          <p:cTn id="13" fill="hold">
                            <p:stCondLst>
                              <p:cond delay="66513"/>
                            </p:stCondLst>
                            <p:childTnLst>
                              <p:par>
                                <p:cTn id="14" presetID="1" presetClass="mediacall" presetSubtype="0" fill="hold" nodeType="afterEffect">
                                  <p:stCondLst>
                                    <p:cond delay="0"/>
                                  </p:stCondLst>
                                  <p:childTnLst>
                                    <p:cmd type="call" cmd="playFrom(0.0)">
                                      <p:cBhvr>
                                        <p:cTn id="15" dur="102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4"/>
                </p:tgtEl>
              </p:cMediaNode>
            </p:audio>
            <p:audio>
              <p:cMediaNode vol="80000">
                <p:cTn id="18" fill="hold" display="0">
                  <p:stCondLst>
                    <p:cond delay="indefinite"/>
                  </p:stCondLst>
                  <p:endCondLst>
                    <p:cond evt="onStopAudio" delay="0">
                      <p:tgtEl>
                        <p:sldTgt/>
                      </p:tgtEl>
                    </p:cond>
                  </p:endCondLst>
                </p:cTn>
                <p:tgtEl>
                  <p:spTgt spid="6"/>
                </p:tgtEl>
              </p:cMediaNode>
            </p:audio>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744970DC-7D72-48E6-9E40-6885FBFAD4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6105"/>
            <a:ext cx="12188930" cy="6825800"/>
          </a:xfrm>
          <a:prstGeom prst="rect">
            <a:avLst/>
          </a:prstGeom>
        </p:spPr>
      </p:pic>
      <p:sp>
        <p:nvSpPr>
          <p:cNvPr id="2" name="Titolo 1">
            <a:extLst>
              <a:ext uri="{FF2B5EF4-FFF2-40B4-BE49-F238E27FC236}">
                <a16:creationId xmlns:a16="http://schemas.microsoft.com/office/drawing/2014/main" id="{ECBE8E29-84DC-4FB4-875B-2904D147D8F5}"/>
              </a:ext>
            </a:extLst>
          </p:cNvPr>
          <p:cNvSpPr>
            <a:spLocks noGrp="1"/>
          </p:cNvSpPr>
          <p:nvPr>
            <p:ph type="ctrTitle"/>
          </p:nvPr>
        </p:nvSpPr>
        <p:spPr>
          <a:xfrm>
            <a:off x="1524000" y="1122363"/>
            <a:ext cx="9144000" cy="3063240"/>
          </a:xfrm>
        </p:spPr>
        <p:txBody>
          <a:bodyPr>
            <a:normAutofit/>
          </a:bodyPr>
          <a:lstStyle/>
          <a:p>
            <a:r>
              <a:rPr lang="it-IT" sz="6600" b="1" dirty="0">
                <a:solidFill>
                  <a:srgbClr val="FF0000"/>
                </a:solidFill>
              </a:rPr>
              <a:t>Capitolo 4</a:t>
            </a:r>
          </a:p>
        </p:txBody>
      </p:sp>
      <p:sp>
        <p:nvSpPr>
          <p:cNvPr id="3" name="Sottotitolo 2">
            <a:extLst>
              <a:ext uri="{FF2B5EF4-FFF2-40B4-BE49-F238E27FC236}">
                <a16:creationId xmlns:a16="http://schemas.microsoft.com/office/drawing/2014/main" id="{2B768CB6-E85D-4230-A49B-08AF50DF7456}"/>
              </a:ext>
            </a:extLst>
          </p:cNvPr>
          <p:cNvSpPr>
            <a:spLocks noGrp="1"/>
          </p:cNvSpPr>
          <p:nvPr>
            <p:ph type="subTitle" idx="1"/>
          </p:nvPr>
        </p:nvSpPr>
        <p:spPr>
          <a:xfrm>
            <a:off x="1527048" y="4599432"/>
            <a:ext cx="9144000" cy="1536192"/>
          </a:xfrm>
        </p:spPr>
        <p:txBody>
          <a:bodyPr>
            <a:normAutofit/>
          </a:bodyPr>
          <a:lstStyle/>
          <a:p>
            <a:r>
              <a:rPr lang="it-IT" sz="5400" b="1" dirty="0">
                <a:solidFill>
                  <a:srgbClr val="FF0000"/>
                </a:solidFill>
              </a:rPr>
              <a:t>La Minaccia</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7342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1319</Words>
  <Application>Microsoft Macintosh PowerPoint</Application>
  <PresentationFormat>Widescreen</PresentationFormat>
  <Paragraphs>81</Paragraphs>
  <Slides>16</Slides>
  <Notes>0</Notes>
  <HiddenSlides>0</HiddenSlides>
  <MMClips>58</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Il Manicomio abbandonato</vt:lpstr>
      <vt:lpstr>Capitolo 1</vt:lpstr>
      <vt:lpstr>Presentazione standard di PowerPoint</vt:lpstr>
      <vt:lpstr>Capitolo 2</vt:lpstr>
      <vt:lpstr>Presentazione standard di PowerPoint</vt:lpstr>
      <vt:lpstr>Capitolo 3</vt:lpstr>
      <vt:lpstr>Presentazione standard di PowerPoint</vt:lpstr>
      <vt:lpstr>Presentazione standard di PowerPoint</vt:lpstr>
      <vt:lpstr>Capitolo 4</vt:lpstr>
      <vt:lpstr>Presentazione standard di PowerPoint</vt:lpstr>
      <vt:lpstr>Presentazione standard di PowerPoint</vt:lpstr>
      <vt:lpstr>Capitolo 5</vt:lpstr>
      <vt:lpstr>Presentazione standard di PowerPoint</vt:lpstr>
      <vt:lpstr>Capitolo 6</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Manicomio</dc:title>
  <dc:creator>Marco Presa</dc:creator>
  <cp:lastModifiedBy>Utente di Microsoft Office</cp:lastModifiedBy>
  <cp:revision>41</cp:revision>
  <dcterms:created xsi:type="dcterms:W3CDTF">2021-01-01T16:49:43Z</dcterms:created>
  <dcterms:modified xsi:type="dcterms:W3CDTF">2021-05-27T08:33:15Z</dcterms:modified>
</cp:coreProperties>
</file>